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59" r:id="rId4"/>
    <p:sldId id="260" r:id="rId5"/>
    <p:sldId id="272" r:id="rId6"/>
    <p:sldId id="274"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F3E49-B2D1-4FAC-A34E-496EC1FFF226}" v="89" dt="2024-08-15T22:23:17.924"/>
    <p1510:client id="{5CFF9310-A01E-F970-51F7-19DC1CDB9C2D}" v="24" dt="2024-08-15T21:51:23.277"/>
    <p1510:client id="{8B5834B6-713F-454A-BAA6-5F6DDEBB5DF9}" v="104" dt="2024-08-15T22:20:56.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37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kan Thakkar" userId="S::shukan.thakkar@dcmail.ca::2edb5f6e-0b6e-4508-8777-f431cb4d9fbd" providerId="AD" clId="Web-{5CFF9310-A01E-F970-51F7-19DC1CDB9C2D}"/>
    <pc:docChg chg="modSld">
      <pc:chgData name="Shukan Thakkar" userId="S::shukan.thakkar@dcmail.ca::2edb5f6e-0b6e-4508-8777-f431cb4d9fbd" providerId="AD" clId="Web-{5CFF9310-A01E-F970-51F7-19DC1CDB9C2D}" dt="2024-08-15T21:51:23.277" v="23" actId="20577"/>
      <pc:docMkLst>
        <pc:docMk/>
      </pc:docMkLst>
      <pc:sldChg chg="modSp">
        <pc:chgData name="Shukan Thakkar" userId="S::shukan.thakkar@dcmail.ca::2edb5f6e-0b6e-4508-8777-f431cb4d9fbd" providerId="AD" clId="Web-{5CFF9310-A01E-F970-51F7-19DC1CDB9C2D}" dt="2024-08-15T21:51:23.277" v="23" actId="20577"/>
        <pc:sldMkLst>
          <pc:docMk/>
          <pc:sldMk cId="3121753031" sldId="256"/>
        </pc:sldMkLst>
        <pc:spChg chg="mod">
          <ac:chgData name="Shukan Thakkar" userId="S::shukan.thakkar@dcmail.ca::2edb5f6e-0b6e-4508-8777-f431cb4d9fbd" providerId="AD" clId="Web-{5CFF9310-A01E-F970-51F7-19DC1CDB9C2D}" dt="2024-08-15T21:51:23.277" v="23" actId="20577"/>
          <ac:spMkLst>
            <pc:docMk/>
            <pc:sldMk cId="3121753031" sldId="256"/>
            <ac:spMk id="3" creationId="{56463AD9-D099-89C7-5B79-695C9D44D785}"/>
          </ac:spMkLst>
        </pc:spChg>
      </pc:sldChg>
    </pc:docChg>
  </pc:docChgLst>
  <pc:docChgLst>
    <pc:chgData name="Riddhi Patel" userId="9fdd2f8e-ade9-43a4-bfe9-3d0c73262b4c" providerId="ADAL" clId="{8B5834B6-713F-454A-BAA6-5F6DDEBB5DF9}"/>
    <pc:docChg chg="undo custSel addSld modSld">
      <pc:chgData name="Riddhi Patel" userId="9fdd2f8e-ade9-43a4-bfe9-3d0c73262b4c" providerId="ADAL" clId="{8B5834B6-713F-454A-BAA6-5F6DDEBB5DF9}" dt="2024-08-15T22:20:56.156" v="104" actId="1036"/>
      <pc:docMkLst>
        <pc:docMk/>
      </pc:docMkLst>
      <pc:sldChg chg="modSp mod">
        <pc:chgData name="Riddhi Patel" userId="9fdd2f8e-ade9-43a4-bfe9-3d0c73262b4c" providerId="ADAL" clId="{8B5834B6-713F-454A-BAA6-5F6DDEBB5DF9}" dt="2024-08-15T22:20:56.156" v="104" actId="1036"/>
        <pc:sldMkLst>
          <pc:docMk/>
          <pc:sldMk cId="3121753031" sldId="256"/>
        </pc:sldMkLst>
        <pc:spChg chg="mod">
          <ac:chgData name="Riddhi Patel" userId="9fdd2f8e-ade9-43a4-bfe9-3d0c73262b4c" providerId="ADAL" clId="{8B5834B6-713F-454A-BAA6-5F6DDEBB5DF9}" dt="2024-08-15T22:20:56.156" v="104" actId="1036"/>
          <ac:spMkLst>
            <pc:docMk/>
            <pc:sldMk cId="3121753031" sldId="256"/>
            <ac:spMk id="3" creationId="{56463AD9-D099-89C7-5B79-695C9D44D785}"/>
          </ac:spMkLst>
        </pc:spChg>
      </pc:sldChg>
      <pc:sldChg chg="addSp delSp modSp mod">
        <pc:chgData name="Riddhi Patel" userId="9fdd2f8e-ade9-43a4-bfe9-3d0c73262b4c" providerId="ADAL" clId="{8B5834B6-713F-454A-BAA6-5F6DDEBB5DF9}" dt="2024-08-15T21:50:32.472" v="5" actId="14100"/>
        <pc:sldMkLst>
          <pc:docMk/>
          <pc:sldMk cId="1126327232" sldId="260"/>
        </pc:sldMkLst>
        <pc:spChg chg="mod">
          <ac:chgData name="Riddhi Patel" userId="9fdd2f8e-ade9-43a4-bfe9-3d0c73262b4c" providerId="ADAL" clId="{8B5834B6-713F-454A-BAA6-5F6DDEBB5DF9}" dt="2024-08-15T21:50:23.659" v="2" actId="26606"/>
          <ac:spMkLst>
            <pc:docMk/>
            <pc:sldMk cId="1126327232" sldId="260"/>
            <ac:spMk id="2" creationId="{989629DC-0AD4-B4B8-6A78-AEC9D9D22151}"/>
          </ac:spMkLst>
        </pc:spChg>
        <pc:spChg chg="mod">
          <ac:chgData name="Riddhi Patel" userId="9fdd2f8e-ade9-43a4-bfe9-3d0c73262b4c" providerId="ADAL" clId="{8B5834B6-713F-454A-BAA6-5F6DDEBB5DF9}" dt="2024-08-15T21:50:23.659" v="2" actId="26606"/>
          <ac:spMkLst>
            <pc:docMk/>
            <pc:sldMk cId="1126327232" sldId="260"/>
            <ac:spMk id="3" creationId="{1A26AE97-AC57-F75C-9021-32DDE63DFFD3}"/>
          </ac:spMkLst>
        </pc:spChg>
        <pc:spChg chg="del">
          <ac:chgData name="Riddhi Patel" userId="9fdd2f8e-ade9-43a4-bfe9-3d0c73262b4c" providerId="ADAL" clId="{8B5834B6-713F-454A-BAA6-5F6DDEBB5DF9}" dt="2024-08-15T21:50:23.659" v="2" actId="26606"/>
          <ac:spMkLst>
            <pc:docMk/>
            <pc:sldMk cId="1126327232" sldId="260"/>
            <ac:spMk id="8" creationId="{E9AA9F65-94B8-41A5-A7FF-23D2CFB116BB}"/>
          </ac:spMkLst>
        </pc:spChg>
        <pc:spChg chg="del">
          <ac:chgData name="Riddhi Patel" userId="9fdd2f8e-ade9-43a4-bfe9-3d0c73262b4c" providerId="ADAL" clId="{8B5834B6-713F-454A-BAA6-5F6DDEBB5DF9}" dt="2024-08-15T21:50:23.659" v="2" actId="26606"/>
          <ac:spMkLst>
            <pc:docMk/>
            <pc:sldMk cId="1126327232" sldId="260"/>
            <ac:spMk id="10" creationId="{7E8B0F8E-3F6C-4541-B9C1-774D80A08834}"/>
          </ac:spMkLst>
        </pc:spChg>
        <pc:spChg chg="del">
          <ac:chgData name="Riddhi Patel" userId="9fdd2f8e-ade9-43a4-bfe9-3d0c73262b4c" providerId="ADAL" clId="{8B5834B6-713F-454A-BAA6-5F6DDEBB5DF9}" dt="2024-08-15T21:50:23.659" v="2" actId="26606"/>
          <ac:spMkLst>
            <pc:docMk/>
            <pc:sldMk cId="1126327232" sldId="260"/>
            <ac:spMk id="12" creationId="{7A45F5BC-32D1-41CD-B270-C46F18CA1ACC}"/>
          </ac:spMkLst>
        </pc:spChg>
        <pc:spChg chg="del">
          <ac:chgData name="Riddhi Patel" userId="9fdd2f8e-ade9-43a4-bfe9-3d0c73262b4c" providerId="ADAL" clId="{8B5834B6-713F-454A-BAA6-5F6DDEBB5DF9}" dt="2024-08-15T21:50:23.659" v="2" actId="26606"/>
          <ac:spMkLst>
            <pc:docMk/>
            <pc:sldMk cId="1126327232" sldId="260"/>
            <ac:spMk id="14" creationId="{5BB74D4E-F243-4A10-813D-500A14025392}"/>
          </ac:spMkLst>
        </pc:spChg>
        <pc:spChg chg="del">
          <ac:chgData name="Riddhi Patel" userId="9fdd2f8e-ade9-43a4-bfe9-3d0c73262b4c" providerId="ADAL" clId="{8B5834B6-713F-454A-BAA6-5F6DDEBB5DF9}" dt="2024-08-15T21:50:23.659" v="2" actId="26606"/>
          <ac:spMkLst>
            <pc:docMk/>
            <pc:sldMk cId="1126327232" sldId="260"/>
            <ac:spMk id="16" creationId="{E2B7D02C-F642-492B-8E97-FDE1C0FDA332}"/>
          </ac:spMkLst>
        </pc:spChg>
        <pc:spChg chg="del">
          <ac:chgData name="Riddhi Patel" userId="9fdd2f8e-ade9-43a4-bfe9-3d0c73262b4c" providerId="ADAL" clId="{8B5834B6-713F-454A-BAA6-5F6DDEBB5DF9}" dt="2024-08-15T21:50:23.659" v="2" actId="26606"/>
          <ac:spMkLst>
            <pc:docMk/>
            <pc:sldMk cId="1126327232" sldId="260"/>
            <ac:spMk id="18" creationId="{A2D0BA34-24BC-4C63-945A-90AA854E19E8}"/>
          </ac:spMkLst>
        </pc:spChg>
        <pc:spChg chg="del">
          <ac:chgData name="Riddhi Patel" userId="9fdd2f8e-ade9-43a4-bfe9-3d0c73262b4c" providerId="ADAL" clId="{8B5834B6-713F-454A-BAA6-5F6DDEBB5DF9}" dt="2024-08-15T21:50:23.659" v="2" actId="26606"/>
          <ac:spMkLst>
            <pc:docMk/>
            <pc:sldMk cId="1126327232" sldId="260"/>
            <ac:spMk id="23" creationId="{0647415D-11C2-4BA0-A3EE-E0DA219B3A08}"/>
          </ac:spMkLst>
        </pc:spChg>
        <pc:spChg chg="add">
          <ac:chgData name="Riddhi Patel" userId="9fdd2f8e-ade9-43a4-bfe9-3d0c73262b4c" providerId="ADAL" clId="{8B5834B6-713F-454A-BAA6-5F6DDEBB5DF9}" dt="2024-08-15T21:50:23.659" v="2" actId="26606"/>
          <ac:spMkLst>
            <pc:docMk/>
            <pc:sldMk cId="1126327232" sldId="260"/>
            <ac:spMk id="28" creationId="{A499F183-99EE-4B1F-BA64-21A07922AE82}"/>
          </ac:spMkLst>
        </pc:spChg>
        <pc:spChg chg="add">
          <ac:chgData name="Riddhi Patel" userId="9fdd2f8e-ade9-43a4-bfe9-3d0c73262b4c" providerId="ADAL" clId="{8B5834B6-713F-454A-BAA6-5F6DDEBB5DF9}" dt="2024-08-15T21:50:23.659" v="2" actId="26606"/>
          <ac:spMkLst>
            <pc:docMk/>
            <pc:sldMk cId="1126327232" sldId="260"/>
            <ac:spMk id="30" creationId="{B783A767-5AFC-40D0-A72C-09036EA1726F}"/>
          </ac:spMkLst>
        </pc:spChg>
        <pc:spChg chg="add">
          <ac:chgData name="Riddhi Patel" userId="9fdd2f8e-ade9-43a4-bfe9-3d0c73262b4c" providerId="ADAL" clId="{8B5834B6-713F-454A-BAA6-5F6DDEBB5DF9}" dt="2024-08-15T21:50:23.659" v="2" actId="26606"/>
          <ac:spMkLst>
            <pc:docMk/>
            <pc:sldMk cId="1126327232" sldId="260"/>
            <ac:spMk id="32" creationId="{41262CAC-6BC8-43F9-9113-770A2772F68C}"/>
          </ac:spMkLst>
        </pc:spChg>
        <pc:spChg chg="add">
          <ac:chgData name="Riddhi Patel" userId="9fdd2f8e-ade9-43a4-bfe9-3d0c73262b4c" providerId="ADAL" clId="{8B5834B6-713F-454A-BAA6-5F6DDEBB5DF9}" dt="2024-08-15T21:50:23.659" v="2" actId="26606"/>
          <ac:spMkLst>
            <pc:docMk/>
            <pc:sldMk cId="1126327232" sldId="260"/>
            <ac:spMk id="34" creationId="{B3BACAB1-2B34-4A74-AD7B-BB0B9591DB0B}"/>
          </ac:spMkLst>
        </pc:spChg>
        <pc:spChg chg="add">
          <ac:chgData name="Riddhi Patel" userId="9fdd2f8e-ade9-43a4-bfe9-3d0c73262b4c" providerId="ADAL" clId="{8B5834B6-713F-454A-BAA6-5F6DDEBB5DF9}" dt="2024-08-15T21:50:23.659" v="2" actId="26606"/>
          <ac:spMkLst>
            <pc:docMk/>
            <pc:sldMk cId="1126327232" sldId="260"/>
            <ac:spMk id="36" creationId="{F1ADD25B-0A33-4EF2-90F4-43139269318B}"/>
          </ac:spMkLst>
        </pc:spChg>
        <pc:spChg chg="add">
          <ac:chgData name="Riddhi Patel" userId="9fdd2f8e-ade9-43a4-bfe9-3d0c73262b4c" providerId="ADAL" clId="{8B5834B6-713F-454A-BAA6-5F6DDEBB5DF9}" dt="2024-08-15T21:50:23.659" v="2" actId="26606"/>
          <ac:spMkLst>
            <pc:docMk/>
            <pc:sldMk cId="1126327232" sldId="260"/>
            <ac:spMk id="38" creationId="{74DB6F31-1B9E-4237-84A3-0825BFDF4616}"/>
          </ac:spMkLst>
        </pc:spChg>
        <pc:picChg chg="add mod">
          <ac:chgData name="Riddhi Patel" userId="9fdd2f8e-ade9-43a4-bfe9-3d0c73262b4c" providerId="ADAL" clId="{8B5834B6-713F-454A-BAA6-5F6DDEBB5DF9}" dt="2024-08-15T21:50:32.472" v="5" actId="14100"/>
          <ac:picMkLst>
            <pc:docMk/>
            <pc:sldMk cId="1126327232" sldId="260"/>
            <ac:picMk id="4" creationId="{9A9F48CD-B2E4-FF2A-0C8B-1A8F12D377AE}"/>
          </ac:picMkLst>
        </pc:picChg>
      </pc:sldChg>
      <pc:sldChg chg="addSp delSp modSp mod setBg">
        <pc:chgData name="Riddhi Patel" userId="9fdd2f8e-ade9-43a4-bfe9-3d0c73262b4c" providerId="ADAL" clId="{8B5834B6-713F-454A-BAA6-5F6DDEBB5DF9}" dt="2024-08-15T21:50:53.735" v="10" actId="26606"/>
        <pc:sldMkLst>
          <pc:docMk/>
          <pc:sldMk cId="2237301616" sldId="261"/>
        </pc:sldMkLst>
        <pc:spChg chg="mod">
          <ac:chgData name="Riddhi Patel" userId="9fdd2f8e-ade9-43a4-bfe9-3d0c73262b4c" providerId="ADAL" clId="{8B5834B6-713F-454A-BAA6-5F6DDEBB5DF9}" dt="2024-08-15T21:50:53.735" v="10" actId="26606"/>
          <ac:spMkLst>
            <pc:docMk/>
            <pc:sldMk cId="2237301616" sldId="261"/>
            <ac:spMk id="2" creationId="{71537F1A-BF34-D553-9744-1BCC4EF6C9CB}"/>
          </ac:spMkLst>
        </pc:spChg>
        <pc:spChg chg="mod">
          <ac:chgData name="Riddhi Patel" userId="9fdd2f8e-ade9-43a4-bfe9-3d0c73262b4c" providerId="ADAL" clId="{8B5834B6-713F-454A-BAA6-5F6DDEBB5DF9}" dt="2024-08-15T21:50:53.735" v="10" actId="26606"/>
          <ac:spMkLst>
            <pc:docMk/>
            <pc:sldMk cId="2237301616" sldId="261"/>
            <ac:spMk id="3" creationId="{3627F1D7-FE0E-EE8C-A8E7-8D65B7C6A06F}"/>
          </ac:spMkLst>
        </pc:spChg>
        <pc:spChg chg="add del">
          <ac:chgData name="Riddhi Patel" userId="9fdd2f8e-ade9-43a4-bfe9-3d0c73262b4c" providerId="ADAL" clId="{8B5834B6-713F-454A-BAA6-5F6DDEBB5DF9}" dt="2024-08-15T21:50:51.925" v="7" actId="26606"/>
          <ac:spMkLst>
            <pc:docMk/>
            <pc:sldMk cId="2237301616" sldId="261"/>
            <ac:spMk id="8" creationId="{E9AA9F65-94B8-41A5-A7FF-23D2CFB116BB}"/>
          </ac:spMkLst>
        </pc:spChg>
        <pc:spChg chg="add del">
          <ac:chgData name="Riddhi Patel" userId="9fdd2f8e-ade9-43a4-bfe9-3d0c73262b4c" providerId="ADAL" clId="{8B5834B6-713F-454A-BAA6-5F6DDEBB5DF9}" dt="2024-08-15T21:50:51.925" v="7" actId="26606"/>
          <ac:spMkLst>
            <pc:docMk/>
            <pc:sldMk cId="2237301616" sldId="261"/>
            <ac:spMk id="10" creationId="{7E8B0F8E-3F6C-4541-B9C1-774D80A08834}"/>
          </ac:spMkLst>
        </pc:spChg>
        <pc:spChg chg="add del">
          <ac:chgData name="Riddhi Patel" userId="9fdd2f8e-ade9-43a4-bfe9-3d0c73262b4c" providerId="ADAL" clId="{8B5834B6-713F-454A-BAA6-5F6DDEBB5DF9}" dt="2024-08-15T21:50:51.925" v="7" actId="26606"/>
          <ac:spMkLst>
            <pc:docMk/>
            <pc:sldMk cId="2237301616" sldId="261"/>
            <ac:spMk id="12" creationId="{7A45F5BC-32D1-41CD-B270-C46F18CA1ACC}"/>
          </ac:spMkLst>
        </pc:spChg>
        <pc:spChg chg="add del">
          <ac:chgData name="Riddhi Patel" userId="9fdd2f8e-ade9-43a4-bfe9-3d0c73262b4c" providerId="ADAL" clId="{8B5834B6-713F-454A-BAA6-5F6DDEBB5DF9}" dt="2024-08-15T21:50:51.925" v="7" actId="26606"/>
          <ac:spMkLst>
            <pc:docMk/>
            <pc:sldMk cId="2237301616" sldId="261"/>
            <ac:spMk id="14" creationId="{5BB74D4E-F243-4A10-813D-500A14025392}"/>
          </ac:spMkLst>
        </pc:spChg>
        <pc:spChg chg="add del">
          <ac:chgData name="Riddhi Patel" userId="9fdd2f8e-ade9-43a4-bfe9-3d0c73262b4c" providerId="ADAL" clId="{8B5834B6-713F-454A-BAA6-5F6DDEBB5DF9}" dt="2024-08-15T21:50:51.925" v="7" actId="26606"/>
          <ac:spMkLst>
            <pc:docMk/>
            <pc:sldMk cId="2237301616" sldId="261"/>
            <ac:spMk id="16" creationId="{E2B7D02C-F642-492B-8E97-FDE1C0FDA332}"/>
          </ac:spMkLst>
        </pc:spChg>
        <pc:spChg chg="add del">
          <ac:chgData name="Riddhi Patel" userId="9fdd2f8e-ade9-43a4-bfe9-3d0c73262b4c" providerId="ADAL" clId="{8B5834B6-713F-454A-BAA6-5F6DDEBB5DF9}" dt="2024-08-15T21:50:51.925" v="7" actId="26606"/>
          <ac:spMkLst>
            <pc:docMk/>
            <pc:sldMk cId="2237301616" sldId="261"/>
            <ac:spMk id="18" creationId="{A2D0BA34-24BC-4C63-945A-90AA854E19E8}"/>
          </ac:spMkLst>
        </pc:spChg>
        <pc:spChg chg="add del">
          <ac:chgData name="Riddhi Patel" userId="9fdd2f8e-ade9-43a4-bfe9-3d0c73262b4c" providerId="ADAL" clId="{8B5834B6-713F-454A-BAA6-5F6DDEBB5DF9}" dt="2024-08-15T21:50:51.925" v="7" actId="26606"/>
          <ac:spMkLst>
            <pc:docMk/>
            <pc:sldMk cId="2237301616" sldId="261"/>
            <ac:spMk id="20" creationId="{0647415D-11C2-4BA0-A3EE-E0DA219B3A08}"/>
          </ac:spMkLst>
        </pc:spChg>
        <pc:spChg chg="add del">
          <ac:chgData name="Riddhi Patel" userId="9fdd2f8e-ade9-43a4-bfe9-3d0c73262b4c" providerId="ADAL" clId="{8B5834B6-713F-454A-BAA6-5F6DDEBB5DF9}" dt="2024-08-15T21:50:53.735" v="9" actId="26606"/>
          <ac:spMkLst>
            <pc:docMk/>
            <pc:sldMk cId="2237301616" sldId="261"/>
            <ac:spMk id="22" creationId="{E9AA9F65-94B8-41A5-A7FF-23D2CFB116BB}"/>
          </ac:spMkLst>
        </pc:spChg>
        <pc:spChg chg="add del">
          <ac:chgData name="Riddhi Patel" userId="9fdd2f8e-ade9-43a4-bfe9-3d0c73262b4c" providerId="ADAL" clId="{8B5834B6-713F-454A-BAA6-5F6DDEBB5DF9}" dt="2024-08-15T21:50:53.735" v="9" actId="26606"/>
          <ac:spMkLst>
            <pc:docMk/>
            <pc:sldMk cId="2237301616" sldId="261"/>
            <ac:spMk id="23" creationId="{7E8B0F8E-3F6C-4541-B9C1-774D80A08834}"/>
          </ac:spMkLst>
        </pc:spChg>
        <pc:spChg chg="add del">
          <ac:chgData name="Riddhi Patel" userId="9fdd2f8e-ade9-43a4-bfe9-3d0c73262b4c" providerId="ADAL" clId="{8B5834B6-713F-454A-BAA6-5F6DDEBB5DF9}" dt="2024-08-15T21:50:53.735" v="9" actId="26606"/>
          <ac:spMkLst>
            <pc:docMk/>
            <pc:sldMk cId="2237301616" sldId="261"/>
            <ac:spMk id="24" creationId="{7A45F5BC-32D1-41CD-B270-C46F18CA1ACC}"/>
          </ac:spMkLst>
        </pc:spChg>
        <pc:spChg chg="add del">
          <ac:chgData name="Riddhi Patel" userId="9fdd2f8e-ade9-43a4-bfe9-3d0c73262b4c" providerId="ADAL" clId="{8B5834B6-713F-454A-BAA6-5F6DDEBB5DF9}" dt="2024-08-15T21:50:53.735" v="9" actId="26606"/>
          <ac:spMkLst>
            <pc:docMk/>
            <pc:sldMk cId="2237301616" sldId="261"/>
            <ac:spMk id="25" creationId="{5BB74D4E-F243-4A10-813D-500A14025392}"/>
          </ac:spMkLst>
        </pc:spChg>
        <pc:spChg chg="add del">
          <ac:chgData name="Riddhi Patel" userId="9fdd2f8e-ade9-43a4-bfe9-3d0c73262b4c" providerId="ADAL" clId="{8B5834B6-713F-454A-BAA6-5F6DDEBB5DF9}" dt="2024-08-15T21:50:53.735" v="9" actId="26606"/>
          <ac:spMkLst>
            <pc:docMk/>
            <pc:sldMk cId="2237301616" sldId="261"/>
            <ac:spMk id="26" creationId="{B373F125-DEF3-41D6-9918-AB21A2ACC37A}"/>
          </ac:spMkLst>
        </pc:spChg>
        <pc:spChg chg="add del">
          <ac:chgData name="Riddhi Patel" userId="9fdd2f8e-ade9-43a4-bfe9-3d0c73262b4c" providerId="ADAL" clId="{8B5834B6-713F-454A-BAA6-5F6DDEBB5DF9}" dt="2024-08-15T21:50:53.735" v="9" actId="26606"/>
          <ac:spMkLst>
            <pc:docMk/>
            <pc:sldMk cId="2237301616" sldId="261"/>
            <ac:spMk id="27" creationId="{71E9F226-EB6E-48C9-ADDA-636DE4BF4EBE}"/>
          </ac:spMkLst>
        </pc:spChg>
        <pc:spChg chg="add">
          <ac:chgData name="Riddhi Patel" userId="9fdd2f8e-ade9-43a4-bfe9-3d0c73262b4c" providerId="ADAL" clId="{8B5834B6-713F-454A-BAA6-5F6DDEBB5DF9}" dt="2024-08-15T21:50:53.735" v="10" actId="26606"/>
          <ac:spMkLst>
            <pc:docMk/>
            <pc:sldMk cId="2237301616" sldId="261"/>
            <ac:spMk id="29" creationId="{E9AA9F65-94B8-41A5-A7FF-23D2CFB116BB}"/>
          </ac:spMkLst>
        </pc:spChg>
        <pc:spChg chg="add">
          <ac:chgData name="Riddhi Patel" userId="9fdd2f8e-ade9-43a4-bfe9-3d0c73262b4c" providerId="ADAL" clId="{8B5834B6-713F-454A-BAA6-5F6DDEBB5DF9}" dt="2024-08-15T21:50:53.735" v="10" actId="26606"/>
          <ac:spMkLst>
            <pc:docMk/>
            <pc:sldMk cId="2237301616" sldId="261"/>
            <ac:spMk id="30" creationId="{7E8B0F8E-3F6C-4541-B9C1-774D80A08834}"/>
          </ac:spMkLst>
        </pc:spChg>
        <pc:spChg chg="add">
          <ac:chgData name="Riddhi Patel" userId="9fdd2f8e-ade9-43a4-bfe9-3d0c73262b4c" providerId="ADAL" clId="{8B5834B6-713F-454A-BAA6-5F6DDEBB5DF9}" dt="2024-08-15T21:50:53.735" v="10" actId="26606"/>
          <ac:spMkLst>
            <pc:docMk/>
            <pc:sldMk cId="2237301616" sldId="261"/>
            <ac:spMk id="31" creationId="{7A45F5BC-32D1-41CD-B270-C46F18CA1ACC}"/>
          </ac:spMkLst>
        </pc:spChg>
        <pc:spChg chg="add">
          <ac:chgData name="Riddhi Patel" userId="9fdd2f8e-ade9-43a4-bfe9-3d0c73262b4c" providerId="ADAL" clId="{8B5834B6-713F-454A-BAA6-5F6DDEBB5DF9}" dt="2024-08-15T21:50:53.735" v="10" actId="26606"/>
          <ac:spMkLst>
            <pc:docMk/>
            <pc:sldMk cId="2237301616" sldId="261"/>
            <ac:spMk id="32" creationId="{5BB74D4E-F243-4A10-813D-500A14025392}"/>
          </ac:spMkLst>
        </pc:spChg>
        <pc:spChg chg="add">
          <ac:chgData name="Riddhi Patel" userId="9fdd2f8e-ade9-43a4-bfe9-3d0c73262b4c" providerId="ADAL" clId="{8B5834B6-713F-454A-BAA6-5F6DDEBB5DF9}" dt="2024-08-15T21:50:53.735" v="10" actId="26606"/>
          <ac:spMkLst>
            <pc:docMk/>
            <pc:sldMk cId="2237301616" sldId="261"/>
            <ac:spMk id="33" creationId="{1A59258C-AAC2-41CD-973C-7439B122A3FF}"/>
          </ac:spMkLst>
        </pc:spChg>
        <pc:spChg chg="add">
          <ac:chgData name="Riddhi Patel" userId="9fdd2f8e-ade9-43a4-bfe9-3d0c73262b4c" providerId="ADAL" clId="{8B5834B6-713F-454A-BAA6-5F6DDEBB5DF9}" dt="2024-08-15T21:50:53.735" v="10" actId="26606"/>
          <ac:spMkLst>
            <pc:docMk/>
            <pc:sldMk cId="2237301616" sldId="261"/>
            <ac:spMk id="34" creationId="{54516B72-0116-42B2-82A2-B11218A36636}"/>
          </ac:spMkLst>
        </pc:spChg>
        <pc:spChg chg="add">
          <ac:chgData name="Riddhi Patel" userId="9fdd2f8e-ade9-43a4-bfe9-3d0c73262b4c" providerId="ADAL" clId="{8B5834B6-713F-454A-BAA6-5F6DDEBB5DF9}" dt="2024-08-15T21:50:53.735" v="10" actId="26606"/>
          <ac:spMkLst>
            <pc:docMk/>
            <pc:sldMk cId="2237301616" sldId="261"/>
            <ac:spMk id="35" creationId="{7CDB507F-21B7-4C27-B0FC-D9C465C6DB44}"/>
          </ac:spMkLst>
        </pc:spChg>
        <pc:spChg chg="add">
          <ac:chgData name="Riddhi Patel" userId="9fdd2f8e-ade9-43a4-bfe9-3d0c73262b4c" providerId="ADAL" clId="{8B5834B6-713F-454A-BAA6-5F6DDEBB5DF9}" dt="2024-08-15T21:50:53.735" v="10" actId="26606"/>
          <ac:spMkLst>
            <pc:docMk/>
            <pc:sldMk cId="2237301616" sldId="261"/>
            <ac:spMk id="36" creationId="{7AB1AE17-B7A3-4363-95CD-25441E2FF1F3}"/>
          </ac:spMkLst>
        </pc:spChg>
      </pc:sldChg>
      <pc:sldChg chg="addSp modSp mod setBg">
        <pc:chgData name="Riddhi Patel" userId="9fdd2f8e-ade9-43a4-bfe9-3d0c73262b4c" providerId="ADAL" clId="{8B5834B6-713F-454A-BAA6-5F6DDEBB5DF9}" dt="2024-08-15T21:52:48.109" v="26" actId="26606"/>
        <pc:sldMkLst>
          <pc:docMk/>
          <pc:sldMk cId="3550332344" sldId="262"/>
        </pc:sldMkLst>
        <pc:spChg chg="mod">
          <ac:chgData name="Riddhi Patel" userId="9fdd2f8e-ade9-43a4-bfe9-3d0c73262b4c" providerId="ADAL" clId="{8B5834B6-713F-454A-BAA6-5F6DDEBB5DF9}" dt="2024-08-15T21:52:48.109" v="26" actId="26606"/>
          <ac:spMkLst>
            <pc:docMk/>
            <pc:sldMk cId="3550332344" sldId="262"/>
            <ac:spMk id="2" creationId="{0C80FE01-91CB-D822-B952-DEA1FC5E7FBC}"/>
          </ac:spMkLst>
        </pc:spChg>
        <pc:spChg chg="mod">
          <ac:chgData name="Riddhi Patel" userId="9fdd2f8e-ade9-43a4-bfe9-3d0c73262b4c" providerId="ADAL" clId="{8B5834B6-713F-454A-BAA6-5F6DDEBB5DF9}" dt="2024-08-15T21:52:48.109" v="26" actId="26606"/>
          <ac:spMkLst>
            <pc:docMk/>
            <pc:sldMk cId="3550332344" sldId="262"/>
            <ac:spMk id="3" creationId="{5B198BA5-D2D2-6527-0C21-882BA895F2F0}"/>
          </ac:spMkLst>
        </pc:spChg>
        <pc:spChg chg="add">
          <ac:chgData name="Riddhi Patel" userId="9fdd2f8e-ade9-43a4-bfe9-3d0c73262b4c" providerId="ADAL" clId="{8B5834B6-713F-454A-BAA6-5F6DDEBB5DF9}" dt="2024-08-15T21:52:48.109" v="26" actId="26606"/>
          <ac:spMkLst>
            <pc:docMk/>
            <pc:sldMk cId="3550332344" sldId="262"/>
            <ac:spMk id="9" creationId="{A078A52F-85EA-4C0B-962B-D9D9DD4DD78C}"/>
          </ac:spMkLst>
        </pc:spChg>
        <pc:spChg chg="add">
          <ac:chgData name="Riddhi Patel" userId="9fdd2f8e-ade9-43a4-bfe9-3d0c73262b4c" providerId="ADAL" clId="{8B5834B6-713F-454A-BAA6-5F6DDEBB5DF9}" dt="2024-08-15T21:52:48.109" v="26" actId="26606"/>
          <ac:spMkLst>
            <pc:docMk/>
            <pc:sldMk cId="3550332344" sldId="262"/>
            <ac:spMk id="11" creationId="{919797D5-5700-4683-B30A-5B4D56CB8270}"/>
          </ac:spMkLst>
        </pc:spChg>
        <pc:spChg chg="add">
          <ac:chgData name="Riddhi Patel" userId="9fdd2f8e-ade9-43a4-bfe9-3d0c73262b4c" providerId="ADAL" clId="{8B5834B6-713F-454A-BAA6-5F6DDEBB5DF9}" dt="2024-08-15T21:52:48.109" v="26" actId="26606"/>
          <ac:spMkLst>
            <pc:docMk/>
            <pc:sldMk cId="3550332344" sldId="262"/>
            <ac:spMk id="13" creationId="{4856A7B9-9801-42EC-A4C9-7E22A56EF53D}"/>
          </ac:spMkLst>
        </pc:spChg>
        <pc:spChg chg="add">
          <ac:chgData name="Riddhi Patel" userId="9fdd2f8e-ade9-43a4-bfe9-3d0c73262b4c" providerId="ADAL" clId="{8B5834B6-713F-454A-BAA6-5F6DDEBB5DF9}" dt="2024-08-15T21:52:48.109" v="26" actId="26606"/>
          <ac:spMkLst>
            <pc:docMk/>
            <pc:sldMk cId="3550332344" sldId="262"/>
            <ac:spMk id="15" creationId="{A8D10092-A860-4EFB-963F-A14DA3648858}"/>
          </ac:spMkLst>
        </pc:spChg>
        <pc:spChg chg="add">
          <ac:chgData name="Riddhi Patel" userId="9fdd2f8e-ade9-43a4-bfe9-3d0c73262b4c" providerId="ADAL" clId="{8B5834B6-713F-454A-BAA6-5F6DDEBB5DF9}" dt="2024-08-15T21:52:48.109" v="26" actId="26606"/>
          <ac:spMkLst>
            <pc:docMk/>
            <pc:sldMk cId="3550332344" sldId="262"/>
            <ac:spMk id="17" creationId="{BABD8CBF-1782-456F-AF12-36CD021CCCF6}"/>
          </ac:spMkLst>
        </pc:spChg>
        <pc:spChg chg="add">
          <ac:chgData name="Riddhi Patel" userId="9fdd2f8e-ade9-43a4-bfe9-3d0c73262b4c" providerId="ADAL" clId="{8B5834B6-713F-454A-BAA6-5F6DDEBB5DF9}" dt="2024-08-15T21:52:48.109" v="26" actId="26606"/>
          <ac:spMkLst>
            <pc:docMk/>
            <pc:sldMk cId="3550332344" sldId="262"/>
            <ac:spMk id="19" creationId="{18A186C0-DD3C-4FF4-B165-943244CBD116}"/>
          </ac:spMkLst>
        </pc:spChg>
        <pc:grpChg chg="add">
          <ac:chgData name="Riddhi Patel" userId="9fdd2f8e-ade9-43a4-bfe9-3d0c73262b4c" providerId="ADAL" clId="{8B5834B6-713F-454A-BAA6-5F6DDEBB5DF9}" dt="2024-08-15T21:52:48.109" v="26" actId="26606"/>
          <ac:grpSpMkLst>
            <pc:docMk/>
            <pc:sldMk cId="3550332344" sldId="262"/>
            <ac:grpSpMk id="21" creationId="{7E6B15A5-F4B5-4786-934F-E57C7FA30298}"/>
          </ac:grpSpMkLst>
        </pc:grpChg>
        <pc:picChg chg="add">
          <ac:chgData name="Riddhi Patel" userId="9fdd2f8e-ade9-43a4-bfe9-3d0c73262b4c" providerId="ADAL" clId="{8B5834B6-713F-454A-BAA6-5F6DDEBB5DF9}" dt="2024-08-15T21:52:48.109" v="26" actId="26606"/>
          <ac:picMkLst>
            <pc:docMk/>
            <pc:sldMk cId="3550332344" sldId="262"/>
            <ac:picMk id="5" creationId="{236D0691-952D-BBF2-D426-D4B2B598AF99}"/>
          </ac:picMkLst>
        </pc:picChg>
      </pc:sldChg>
      <pc:sldChg chg="addSp modSp mod setBg">
        <pc:chgData name="Riddhi Patel" userId="9fdd2f8e-ade9-43a4-bfe9-3d0c73262b4c" providerId="ADAL" clId="{8B5834B6-713F-454A-BAA6-5F6DDEBB5DF9}" dt="2024-08-15T21:52:43.029" v="25" actId="26606"/>
        <pc:sldMkLst>
          <pc:docMk/>
          <pc:sldMk cId="191851147" sldId="263"/>
        </pc:sldMkLst>
        <pc:spChg chg="mod">
          <ac:chgData name="Riddhi Patel" userId="9fdd2f8e-ade9-43a4-bfe9-3d0c73262b4c" providerId="ADAL" clId="{8B5834B6-713F-454A-BAA6-5F6DDEBB5DF9}" dt="2024-08-15T21:52:43.029" v="25" actId="26606"/>
          <ac:spMkLst>
            <pc:docMk/>
            <pc:sldMk cId="191851147" sldId="263"/>
            <ac:spMk id="2" creationId="{ACF9FD4F-25F5-AFE9-5E16-51490ED66667}"/>
          </ac:spMkLst>
        </pc:spChg>
        <pc:spChg chg="mod">
          <ac:chgData name="Riddhi Patel" userId="9fdd2f8e-ade9-43a4-bfe9-3d0c73262b4c" providerId="ADAL" clId="{8B5834B6-713F-454A-BAA6-5F6DDEBB5DF9}" dt="2024-08-15T21:52:43.029" v="25" actId="26606"/>
          <ac:spMkLst>
            <pc:docMk/>
            <pc:sldMk cId="191851147" sldId="263"/>
            <ac:spMk id="3" creationId="{4C2BF5FA-0021-842C-4780-1FD96FC61B1F}"/>
          </ac:spMkLst>
        </pc:spChg>
        <pc:spChg chg="add">
          <ac:chgData name="Riddhi Patel" userId="9fdd2f8e-ade9-43a4-bfe9-3d0c73262b4c" providerId="ADAL" clId="{8B5834B6-713F-454A-BAA6-5F6DDEBB5DF9}" dt="2024-08-15T21:52:43.029" v="25" actId="26606"/>
          <ac:spMkLst>
            <pc:docMk/>
            <pc:sldMk cId="191851147" sldId="263"/>
            <ac:spMk id="8" creationId="{E9AA9F65-94B8-41A5-A7FF-23D2CFB116BB}"/>
          </ac:spMkLst>
        </pc:spChg>
        <pc:spChg chg="add">
          <ac:chgData name="Riddhi Patel" userId="9fdd2f8e-ade9-43a4-bfe9-3d0c73262b4c" providerId="ADAL" clId="{8B5834B6-713F-454A-BAA6-5F6DDEBB5DF9}" dt="2024-08-15T21:52:43.029" v="25" actId="26606"/>
          <ac:spMkLst>
            <pc:docMk/>
            <pc:sldMk cId="191851147" sldId="263"/>
            <ac:spMk id="10" creationId="{7E8B0F8E-3F6C-4541-B9C1-774D80A08834}"/>
          </ac:spMkLst>
        </pc:spChg>
        <pc:spChg chg="add">
          <ac:chgData name="Riddhi Patel" userId="9fdd2f8e-ade9-43a4-bfe9-3d0c73262b4c" providerId="ADAL" clId="{8B5834B6-713F-454A-BAA6-5F6DDEBB5DF9}" dt="2024-08-15T21:52:43.029" v="25" actId="26606"/>
          <ac:spMkLst>
            <pc:docMk/>
            <pc:sldMk cId="191851147" sldId="263"/>
            <ac:spMk id="12" creationId="{7A45F5BC-32D1-41CD-B270-C46F18CA1ACC}"/>
          </ac:spMkLst>
        </pc:spChg>
        <pc:spChg chg="add">
          <ac:chgData name="Riddhi Patel" userId="9fdd2f8e-ade9-43a4-bfe9-3d0c73262b4c" providerId="ADAL" clId="{8B5834B6-713F-454A-BAA6-5F6DDEBB5DF9}" dt="2024-08-15T21:52:43.029" v="25" actId="26606"/>
          <ac:spMkLst>
            <pc:docMk/>
            <pc:sldMk cId="191851147" sldId="263"/>
            <ac:spMk id="14" creationId="{5BB74D4E-F243-4A10-813D-500A14025392}"/>
          </ac:spMkLst>
        </pc:spChg>
        <pc:spChg chg="add">
          <ac:chgData name="Riddhi Patel" userId="9fdd2f8e-ade9-43a4-bfe9-3d0c73262b4c" providerId="ADAL" clId="{8B5834B6-713F-454A-BAA6-5F6DDEBB5DF9}" dt="2024-08-15T21:52:43.029" v="25" actId="26606"/>
          <ac:spMkLst>
            <pc:docMk/>
            <pc:sldMk cId="191851147" sldId="263"/>
            <ac:spMk id="16" creationId="{1A59258C-AAC2-41CD-973C-7439B122A3FF}"/>
          </ac:spMkLst>
        </pc:spChg>
        <pc:spChg chg="add">
          <ac:chgData name="Riddhi Patel" userId="9fdd2f8e-ade9-43a4-bfe9-3d0c73262b4c" providerId="ADAL" clId="{8B5834B6-713F-454A-BAA6-5F6DDEBB5DF9}" dt="2024-08-15T21:52:43.029" v="25" actId="26606"/>
          <ac:spMkLst>
            <pc:docMk/>
            <pc:sldMk cId="191851147" sldId="263"/>
            <ac:spMk id="18" creationId="{54516B72-0116-42B2-82A2-B11218A36636}"/>
          </ac:spMkLst>
        </pc:spChg>
        <pc:spChg chg="add">
          <ac:chgData name="Riddhi Patel" userId="9fdd2f8e-ade9-43a4-bfe9-3d0c73262b4c" providerId="ADAL" clId="{8B5834B6-713F-454A-BAA6-5F6DDEBB5DF9}" dt="2024-08-15T21:52:43.029" v="25" actId="26606"/>
          <ac:spMkLst>
            <pc:docMk/>
            <pc:sldMk cId="191851147" sldId="263"/>
            <ac:spMk id="20" creationId="{7CDB507F-21B7-4C27-B0FC-D9C465C6DB44}"/>
          </ac:spMkLst>
        </pc:spChg>
        <pc:spChg chg="add">
          <ac:chgData name="Riddhi Patel" userId="9fdd2f8e-ade9-43a4-bfe9-3d0c73262b4c" providerId="ADAL" clId="{8B5834B6-713F-454A-BAA6-5F6DDEBB5DF9}" dt="2024-08-15T21:52:43.029" v="25" actId="26606"/>
          <ac:spMkLst>
            <pc:docMk/>
            <pc:sldMk cId="191851147" sldId="263"/>
            <ac:spMk id="22" creationId="{7AB1AE17-B7A3-4363-95CD-25441E2FF1F3}"/>
          </ac:spMkLst>
        </pc:spChg>
      </pc:sldChg>
      <pc:sldChg chg="addSp modSp mod setBg">
        <pc:chgData name="Riddhi Patel" userId="9fdd2f8e-ade9-43a4-bfe9-3d0c73262b4c" providerId="ADAL" clId="{8B5834B6-713F-454A-BAA6-5F6DDEBB5DF9}" dt="2024-08-15T21:52:34.529" v="24" actId="26606"/>
        <pc:sldMkLst>
          <pc:docMk/>
          <pc:sldMk cId="2104882818" sldId="264"/>
        </pc:sldMkLst>
        <pc:spChg chg="mod">
          <ac:chgData name="Riddhi Patel" userId="9fdd2f8e-ade9-43a4-bfe9-3d0c73262b4c" providerId="ADAL" clId="{8B5834B6-713F-454A-BAA6-5F6DDEBB5DF9}" dt="2024-08-15T21:52:34.529" v="24" actId="26606"/>
          <ac:spMkLst>
            <pc:docMk/>
            <pc:sldMk cId="2104882818" sldId="264"/>
            <ac:spMk id="2" creationId="{BCE63C88-DC55-0299-4F56-843F9EF0EDC4}"/>
          </ac:spMkLst>
        </pc:spChg>
        <pc:spChg chg="mod">
          <ac:chgData name="Riddhi Patel" userId="9fdd2f8e-ade9-43a4-bfe9-3d0c73262b4c" providerId="ADAL" clId="{8B5834B6-713F-454A-BAA6-5F6DDEBB5DF9}" dt="2024-08-15T21:52:34.529" v="24" actId="26606"/>
          <ac:spMkLst>
            <pc:docMk/>
            <pc:sldMk cId="2104882818" sldId="264"/>
            <ac:spMk id="3" creationId="{F4022080-7F74-7423-B84B-05F679BBFFFC}"/>
          </ac:spMkLst>
        </pc:spChg>
        <pc:spChg chg="add">
          <ac:chgData name="Riddhi Patel" userId="9fdd2f8e-ade9-43a4-bfe9-3d0c73262b4c" providerId="ADAL" clId="{8B5834B6-713F-454A-BAA6-5F6DDEBB5DF9}" dt="2024-08-15T21:52:34.529" v="24" actId="26606"/>
          <ac:spMkLst>
            <pc:docMk/>
            <pc:sldMk cId="2104882818" sldId="264"/>
            <ac:spMk id="9" creationId="{A078A52F-85EA-4C0B-962B-D9D9DD4DD78C}"/>
          </ac:spMkLst>
        </pc:spChg>
        <pc:spChg chg="add">
          <ac:chgData name="Riddhi Patel" userId="9fdd2f8e-ade9-43a4-bfe9-3d0c73262b4c" providerId="ADAL" clId="{8B5834B6-713F-454A-BAA6-5F6DDEBB5DF9}" dt="2024-08-15T21:52:34.529" v="24" actId="26606"/>
          <ac:spMkLst>
            <pc:docMk/>
            <pc:sldMk cId="2104882818" sldId="264"/>
            <ac:spMk id="11" creationId="{919797D5-5700-4683-B30A-5B4D56CB8270}"/>
          </ac:spMkLst>
        </pc:spChg>
        <pc:spChg chg="add">
          <ac:chgData name="Riddhi Patel" userId="9fdd2f8e-ade9-43a4-bfe9-3d0c73262b4c" providerId="ADAL" clId="{8B5834B6-713F-454A-BAA6-5F6DDEBB5DF9}" dt="2024-08-15T21:52:34.529" v="24" actId="26606"/>
          <ac:spMkLst>
            <pc:docMk/>
            <pc:sldMk cId="2104882818" sldId="264"/>
            <ac:spMk id="13" creationId="{4856A7B9-9801-42EC-A4C9-7E22A56EF53D}"/>
          </ac:spMkLst>
        </pc:spChg>
        <pc:spChg chg="add">
          <ac:chgData name="Riddhi Patel" userId="9fdd2f8e-ade9-43a4-bfe9-3d0c73262b4c" providerId="ADAL" clId="{8B5834B6-713F-454A-BAA6-5F6DDEBB5DF9}" dt="2024-08-15T21:52:34.529" v="24" actId="26606"/>
          <ac:spMkLst>
            <pc:docMk/>
            <pc:sldMk cId="2104882818" sldId="264"/>
            <ac:spMk id="15" creationId="{A8D10092-A860-4EFB-963F-A14DA3648858}"/>
          </ac:spMkLst>
        </pc:spChg>
        <pc:spChg chg="add">
          <ac:chgData name="Riddhi Patel" userId="9fdd2f8e-ade9-43a4-bfe9-3d0c73262b4c" providerId="ADAL" clId="{8B5834B6-713F-454A-BAA6-5F6DDEBB5DF9}" dt="2024-08-15T21:52:34.529" v="24" actId="26606"/>
          <ac:spMkLst>
            <pc:docMk/>
            <pc:sldMk cId="2104882818" sldId="264"/>
            <ac:spMk id="17" creationId="{BABD8CBF-1782-456F-AF12-36CD021CCCF6}"/>
          </ac:spMkLst>
        </pc:spChg>
        <pc:spChg chg="add">
          <ac:chgData name="Riddhi Patel" userId="9fdd2f8e-ade9-43a4-bfe9-3d0c73262b4c" providerId="ADAL" clId="{8B5834B6-713F-454A-BAA6-5F6DDEBB5DF9}" dt="2024-08-15T21:52:34.529" v="24" actId="26606"/>
          <ac:spMkLst>
            <pc:docMk/>
            <pc:sldMk cId="2104882818" sldId="264"/>
            <ac:spMk id="19" creationId="{18A186C0-DD3C-4FF4-B165-943244CBD116}"/>
          </ac:spMkLst>
        </pc:spChg>
        <pc:grpChg chg="add">
          <ac:chgData name="Riddhi Patel" userId="9fdd2f8e-ade9-43a4-bfe9-3d0c73262b4c" providerId="ADAL" clId="{8B5834B6-713F-454A-BAA6-5F6DDEBB5DF9}" dt="2024-08-15T21:52:34.529" v="24" actId="26606"/>
          <ac:grpSpMkLst>
            <pc:docMk/>
            <pc:sldMk cId="2104882818" sldId="264"/>
            <ac:grpSpMk id="21" creationId="{7E6B15A5-F4B5-4786-934F-E57C7FA30298}"/>
          </ac:grpSpMkLst>
        </pc:grpChg>
        <pc:picChg chg="add">
          <ac:chgData name="Riddhi Patel" userId="9fdd2f8e-ade9-43a4-bfe9-3d0c73262b4c" providerId="ADAL" clId="{8B5834B6-713F-454A-BAA6-5F6DDEBB5DF9}" dt="2024-08-15T21:52:34.529" v="24" actId="26606"/>
          <ac:picMkLst>
            <pc:docMk/>
            <pc:sldMk cId="2104882818" sldId="264"/>
            <ac:picMk id="5" creationId="{126CAC34-317C-72B1-6672-27563289CB54}"/>
          </ac:picMkLst>
        </pc:picChg>
      </pc:sldChg>
      <pc:sldChg chg="addSp modSp mod setBg">
        <pc:chgData name="Riddhi Patel" userId="9fdd2f8e-ade9-43a4-bfe9-3d0c73262b4c" providerId="ADAL" clId="{8B5834B6-713F-454A-BAA6-5F6DDEBB5DF9}" dt="2024-08-15T21:52:25.953" v="23" actId="26606"/>
        <pc:sldMkLst>
          <pc:docMk/>
          <pc:sldMk cId="1889550579" sldId="265"/>
        </pc:sldMkLst>
        <pc:spChg chg="mod">
          <ac:chgData name="Riddhi Patel" userId="9fdd2f8e-ade9-43a4-bfe9-3d0c73262b4c" providerId="ADAL" clId="{8B5834B6-713F-454A-BAA6-5F6DDEBB5DF9}" dt="2024-08-15T21:52:25.953" v="23" actId="26606"/>
          <ac:spMkLst>
            <pc:docMk/>
            <pc:sldMk cId="1889550579" sldId="265"/>
            <ac:spMk id="2" creationId="{5A40A3CB-B201-E6C3-8549-B97E5D26D877}"/>
          </ac:spMkLst>
        </pc:spChg>
        <pc:spChg chg="mod">
          <ac:chgData name="Riddhi Patel" userId="9fdd2f8e-ade9-43a4-bfe9-3d0c73262b4c" providerId="ADAL" clId="{8B5834B6-713F-454A-BAA6-5F6DDEBB5DF9}" dt="2024-08-15T21:52:25.953" v="23" actId="26606"/>
          <ac:spMkLst>
            <pc:docMk/>
            <pc:sldMk cId="1889550579" sldId="265"/>
            <ac:spMk id="3" creationId="{1750117B-5805-1070-FD91-2E95F79C1965}"/>
          </ac:spMkLst>
        </pc:spChg>
        <pc:spChg chg="add">
          <ac:chgData name="Riddhi Patel" userId="9fdd2f8e-ade9-43a4-bfe9-3d0c73262b4c" providerId="ADAL" clId="{8B5834B6-713F-454A-BAA6-5F6DDEBB5DF9}" dt="2024-08-15T21:52:25.953" v="23" actId="26606"/>
          <ac:spMkLst>
            <pc:docMk/>
            <pc:sldMk cId="1889550579" sldId="265"/>
            <ac:spMk id="9" creationId="{A078A52F-85EA-4C0B-962B-D9D9DD4DD78C}"/>
          </ac:spMkLst>
        </pc:spChg>
        <pc:spChg chg="add">
          <ac:chgData name="Riddhi Patel" userId="9fdd2f8e-ade9-43a4-bfe9-3d0c73262b4c" providerId="ADAL" clId="{8B5834B6-713F-454A-BAA6-5F6DDEBB5DF9}" dt="2024-08-15T21:52:25.953" v="23" actId="26606"/>
          <ac:spMkLst>
            <pc:docMk/>
            <pc:sldMk cId="1889550579" sldId="265"/>
            <ac:spMk id="11" creationId="{919797D5-5700-4683-B30A-5B4D56CB8270}"/>
          </ac:spMkLst>
        </pc:spChg>
        <pc:spChg chg="add">
          <ac:chgData name="Riddhi Patel" userId="9fdd2f8e-ade9-43a4-bfe9-3d0c73262b4c" providerId="ADAL" clId="{8B5834B6-713F-454A-BAA6-5F6DDEBB5DF9}" dt="2024-08-15T21:52:25.953" v="23" actId="26606"/>
          <ac:spMkLst>
            <pc:docMk/>
            <pc:sldMk cId="1889550579" sldId="265"/>
            <ac:spMk id="13" creationId="{4856A7B9-9801-42EC-A4C9-7E22A56EF53D}"/>
          </ac:spMkLst>
        </pc:spChg>
        <pc:spChg chg="add">
          <ac:chgData name="Riddhi Patel" userId="9fdd2f8e-ade9-43a4-bfe9-3d0c73262b4c" providerId="ADAL" clId="{8B5834B6-713F-454A-BAA6-5F6DDEBB5DF9}" dt="2024-08-15T21:52:25.953" v="23" actId="26606"/>
          <ac:spMkLst>
            <pc:docMk/>
            <pc:sldMk cId="1889550579" sldId="265"/>
            <ac:spMk id="15" creationId="{A8D10092-A860-4EFB-963F-A14DA3648858}"/>
          </ac:spMkLst>
        </pc:spChg>
        <pc:spChg chg="add">
          <ac:chgData name="Riddhi Patel" userId="9fdd2f8e-ade9-43a4-bfe9-3d0c73262b4c" providerId="ADAL" clId="{8B5834B6-713F-454A-BAA6-5F6DDEBB5DF9}" dt="2024-08-15T21:52:25.953" v="23" actId="26606"/>
          <ac:spMkLst>
            <pc:docMk/>
            <pc:sldMk cId="1889550579" sldId="265"/>
            <ac:spMk id="17" creationId="{BABD8CBF-1782-456F-AF12-36CD021CCCF6}"/>
          </ac:spMkLst>
        </pc:spChg>
        <pc:spChg chg="add">
          <ac:chgData name="Riddhi Patel" userId="9fdd2f8e-ade9-43a4-bfe9-3d0c73262b4c" providerId="ADAL" clId="{8B5834B6-713F-454A-BAA6-5F6DDEBB5DF9}" dt="2024-08-15T21:52:25.953" v="23" actId="26606"/>
          <ac:spMkLst>
            <pc:docMk/>
            <pc:sldMk cId="1889550579" sldId="265"/>
            <ac:spMk id="19" creationId="{18A186C0-DD3C-4FF4-B165-943244CBD116}"/>
          </ac:spMkLst>
        </pc:spChg>
        <pc:grpChg chg="add">
          <ac:chgData name="Riddhi Patel" userId="9fdd2f8e-ade9-43a4-bfe9-3d0c73262b4c" providerId="ADAL" clId="{8B5834B6-713F-454A-BAA6-5F6DDEBB5DF9}" dt="2024-08-15T21:52:25.953" v="23" actId="26606"/>
          <ac:grpSpMkLst>
            <pc:docMk/>
            <pc:sldMk cId="1889550579" sldId="265"/>
            <ac:grpSpMk id="21" creationId="{7E6B15A5-F4B5-4786-934F-E57C7FA30298}"/>
          </ac:grpSpMkLst>
        </pc:grpChg>
        <pc:picChg chg="add">
          <ac:chgData name="Riddhi Patel" userId="9fdd2f8e-ade9-43a4-bfe9-3d0c73262b4c" providerId="ADAL" clId="{8B5834B6-713F-454A-BAA6-5F6DDEBB5DF9}" dt="2024-08-15T21:52:25.953" v="23" actId="26606"/>
          <ac:picMkLst>
            <pc:docMk/>
            <pc:sldMk cId="1889550579" sldId="265"/>
            <ac:picMk id="5" creationId="{82F292AF-12D2-7FB3-7BB1-55EDBDE4D808}"/>
          </ac:picMkLst>
        </pc:picChg>
      </pc:sldChg>
      <pc:sldChg chg="addSp delSp modSp mod setBg">
        <pc:chgData name="Riddhi Patel" userId="9fdd2f8e-ade9-43a4-bfe9-3d0c73262b4c" providerId="ADAL" clId="{8B5834B6-713F-454A-BAA6-5F6DDEBB5DF9}" dt="2024-08-15T21:52:11.592" v="22" actId="26606"/>
        <pc:sldMkLst>
          <pc:docMk/>
          <pc:sldMk cId="2462972743" sldId="266"/>
        </pc:sldMkLst>
        <pc:spChg chg="mod">
          <ac:chgData name="Riddhi Patel" userId="9fdd2f8e-ade9-43a4-bfe9-3d0c73262b4c" providerId="ADAL" clId="{8B5834B6-713F-454A-BAA6-5F6DDEBB5DF9}" dt="2024-08-15T21:52:11.592" v="22" actId="26606"/>
          <ac:spMkLst>
            <pc:docMk/>
            <pc:sldMk cId="2462972743" sldId="266"/>
            <ac:spMk id="2" creationId="{805EDAA6-EC87-96D3-04D2-CF67722018BC}"/>
          </ac:spMkLst>
        </pc:spChg>
        <pc:spChg chg="del mod">
          <ac:chgData name="Riddhi Patel" userId="9fdd2f8e-ade9-43a4-bfe9-3d0c73262b4c" providerId="ADAL" clId="{8B5834B6-713F-454A-BAA6-5F6DDEBB5DF9}" dt="2024-08-15T21:52:11.592" v="22" actId="26606"/>
          <ac:spMkLst>
            <pc:docMk/>
            <pc:sldMk cId="2462972743" sldId="266"/>
            <ac:spMk id="3" creationId="{40782048-AE5C-13E1-C0C4-7CB5643D667B}"/>
          </ac:spMkLst>
        </pc:spChg>
        <pc:spChg chg="add del">
          <ac:chgData name="Riddhi Patel" userId="9fdd2f8e-ade9-43a4-bfe9-3d0c73262b4c" providerId="ADAL" clId="{8B5834B6-713F-454A-BAA6-5F6DDEBB5DF9}" dt="2024-08-15T21:52:11.572" v="21" actId="26606"/>
          <ac:spMkLst>
            <pc:docMk/>
            <pc:sldMk cId="2462972743" sldId="266"/>
            <ac:spMk id="9" creationId="{A078A52F-85EA-4C0B-962B-D9D9DD4DD78C}"/>
          </ac:spMkLst>
        </pc:spChg>
        <pc:spChg chg="add del">
          <ac:chgData name="Riddhi Patel" userId="9fdd2f8e-ade9-43a4-bfe9-3d0c73262b4c" providerId="ADAL" clId="{8B5834B6-713F-454A-BAA6-5F6DDEBB5DF9}" dt="2024-08-15T21:52:11.572" v="21" actId="26606"/>
          <ac:spMkLst>
            <pc:docMk/>
            <pc:sldMk cId="2462972743" sldId="266"/>
            <ac:spMk id="11" creationId="{919797D5-5700-4683-B30A-5B4D56CB8270}"/>
          </ac:spMkLst>
        </pc:spChg>
        <pc:spChg chg="add del">
          <ac:chgData name="Riddhi Patel" userId="9fdd2f8e-ade9-43a4-bfe9-3d0c73262b4c" providerId="ADAL" clId="{8B5834B6-713F-454A-BAA6-5F6DDEBB5DF9}" dt="2024-08-15T21:52:11.572" v="21" actId="26606"/>
          <ac:spMkLst>
            <pc:docMk/>
            <pc:sldMk cId="2462972743" sldId="266"/>
            <ac:spMk id="13" creationId="{4856A7B9-9801-42EC-A4C9-7E22A56EF53D}"/>
          </ac:spMkLst>
        </pc:spChg>
        <pc:spChg chg="add del">
          <ac:chgData name="Riddhi Patel" userId="9fdd2f8e-ade9-43a4-bfe9-3d0c73262b4c" providerId="ADAL" clId="{8B5834B6-713F-454A-BAA6-5F6DDEBB5DF9}" dt="2024-08-15T21:52:11.572" v="21" actId="26606"/>
          <ac:spMkLst>
            <pc:docMk/>
            <pc:sldMk cId="2462972743" sldId="266"/>
            <ac:spMk id="15" creationId="{A8D10092-A860-4EFB-963F-A14DA3648858}"/>
          </ac:spMkLst>
        </pc:spChg>
        <pc:spChg chg="add del">
          <ac:chgData name="Riddhi Patel" userId="9fdd2f8e-ade9-43a4-bfe9-3d0c73262b4c" providerId="ADAL" clId="{8B5834B6-713F-454A-BAA6-5F6DDEBB5DF9}" dt="2024-08-15T21:52:11.572" v="21" actId="26606"/>
          <ac:spMkLst>
            <pc:docMk/>
            <pc:sldMk cId="2462972743" sldId="266"/>
            <ac:spMk id="17" creationId="{EE15E636-2C9E-42CB-B482-436AA81BF93B}"/>
          </ac:spMkLst>
        </pc:spChg>
        <pc:spChg chg="add">
          <ac:chgData name="Riddhi Patel" userId="9fdd2f8e-ade9-43a4-bfe9-3d0c73262b4c" providerId="ADAL" clId="{8B5834B6-713F-454A-BAA6-5F6DDEBB5DF9}" dt="2024-08-15T21:52:11.592" v="22" actId="26606"/>
          <ac:spMkLst>
            <pc:docMk/>
            <pc:sldMk cId="2462972743" sldId="266"/>
            <ac:spMk id="23" creationId="{71B62618-0D02-4C29-88C5-1EDF7F32343E}"/>
          </ac:spMkLst>
        </pc:spChg>
        <pc:spChg chg="add">
          <ac:chgData name="Riddhi Patel" userId="9fdd2f8e-ade9-43a4-bfe9-3d0c73262b4c" providerId="ADAL" clId="{8B5834B6-713F-454A-BAA6-5F6DDEBB5DF9}" dt="2024-08-15T21:52:11.592" v="22" actId="26606"/>
          <ac:spMkLst>
            <pc:docMk/>
            <pc:sldMk cId="2462972743" sldId="266"/>
            <ac:spMk id="24" creationId="{1E2747F4-A0AE-425C-B527-E3E32461FEF5}"/>
          </ac:spMkLst>
        </pc:spChg>
        <pc:spChg chg="add">
          <ac:chgData name="Riddhi Patel" userId="9fdd2f8e-ade9-43a4-bfe9-3d0c73262b4c" providerId="ADAL" clId="{8B5834B6-713F-454A-BAA6-5F6DDEBB5DF9}" dt="2024-08-15T21:52:11.592" v="22" actId="26606"/>
          <ac:spMkLst>
            <pc:docMk/>
            <pc:sldMk cId="2462972743" sldId="266"/>
            <ac:spMk id="25" creationId="{9707F29A-1576-479E-B227-0D6498601B4A}"/>
          </ac:spMkLst>
        </pc:spChg>
        <pc:spChg chg="add">
          <ac:chgData name="Riddhi Patel" userId="9fdd2f8e-ade9-43a4-bfe9-3d0c73262b4c" providerId="ADAL" clId="{8B5834B6-713F-454A-BAA6-5F6DDEBB5DF9}" dt="2024-08-15T21:52:11.592" v="22" actId="26606"/>
          <ac:spMkLst>
            <pc:docMk/>
            <pc:sldMk cId="2462972743" sldId="266"/>
            <ac:spMk id="26" creationId="{F17B26C7-6F2F-453C-9C08-71E199E527A8}"/>
          </ac:spMkLst>
        </pc:spChg>
        <pc:grpChg chg="add del">
          <ac:chgData name="Riddhi Patel" userId="9fdd2f8e-ade9-43a4-bfe9-3d0c73262b4c" providerId="ADAL" clId="{8B5834B6-713F-454A-BAA6-5F6DDEBB5DF9}" dt="2024-08-15T21:52:11.572" v="21" actId="26606"/>
          <ac:grpSpMkLst>
            <pc:docMk/>
            <pc:sldMk cId="2462972743" sldId="266"/>
            <ac:grpSpMk id="19" creationId="{01D4AEDF-0CF9-4271-ABB7-3D3489BB42D0}"/>
          </ac:grpSpMkLst>
        </pc:grpChg>
        <pc:graphicFrameChg chg="add">
          <ac:chgData name="Riddhi Patel" userId="9fdd2f8e-ade9-43a4-bfe9-3d0c73262b4c" providerId="ADAL" clId="{8B5834B6-713F-454A-BAA6-5F6DDEBB5DF9}" dt="2024-08-15T21:52:11.592" v="22" actId="26606"/>
          <ac:graphicFrameMkLst>
            <pc:docMk/>
            <pc:sldMk cId="2462972743" sldId="266"/>
            <ac:graphicFrameMk id="27" creationId="{0CC070A8-ED4B-4B36-F368-095874A00021}"/>
          </ac:graphicFrameMkLst>
        </pc:graphicFrameChg>
        <pc:picChg chg="add del">
          <ac:chgData name="Riddhi Patel" userId="9fdd2f8e-ade9-43a4-bfe9-3d0c73262b4c" providerId="ADAL" clId="{8B5834B6-713F-454A-BAA6-5F6DDEBB5DF9}" dt="2024-08-15T21:52:11.572" v="21" actId="26606"/>
          <ac:picMkLst>
            <pc:docMk/>
            <pc:sldMk cId="2462972743" sldId="266"/>
            <ac:picMk id="5" creationId="{FEFDDFA0-4527-6218-5ACC-F7ACD5720E45}"/>
          </ac:picMkLst>
        </pc:picChg>
      </pc:sldChg>
      <pc:sldChg chg="addSp delSp modSp mod setBg">
        <pc:chgData name="Riddhi Patel" userId="9fdd2f8e-ade9-43a4-bfe9-3d0c73262b4c" providerId="ADAL" clId="{8B5834B6-713F-454A-BAA6-5F6DDEBB5DF9}" dt="2024-08-15T21:51:51.144" v="19" actId="26606"/>
        <pc:sldMkLst>
          <pc:docMk/>
          <pc:sldMk cId="2021234314" sldId="267"/>
        </pc:sldMkLst>
        <pc:spChg chg="mod">
          <ac:chgData name="Riddhi Patel" userId="9fdd2f8e-ade9-43a4-bfe9-3d0c73262b4c" providerId="ADAL" clId="{8B5834B6-713F-454A-BAA6-5F6DDEBB5DF9}" dt="2024-08-15T21:51:51.144" v="19" actId="26606"/>
          <ac:spMkLst>
            <pc:docMk/>
            <pc:sldMk cId="2021234314" sldId="267"/>
            <ac:spMk id="2" creationId="{41B3D446-B083-42DB-961F-48E1C27E8241}"/>
          </ac:spMkLst>
        </pc:spChg>
        <pc:spChg chg="mod">
          <ac:chgData name="Riddhi Patel" userId="9fdd2f8e-ade9-43a4-bfe9-3d0c73262b4c" providerId="ADAL" clId="{8B5834B6-713F-454A-BAA6-5F6DDEBB5DF9}" dt="2024-08-15T21:51:51.144" v="19" actId="26606"/>
          <ac:spMkLst>
            <pc:docMk/>
            <pc:sldMk cId="2021234314" sldId="267"/>
            <ac:spMk id="3" creationId="{D16D87C4-52D7-EDA0-29F2-483C9C7606D5}"/>
          </ac:spMkLst>
        </pc:spChg>
        <pc:spChg chg="add del">
          <ac:chgData name="Riddhi Patel" userId="9fdd2f8e-ade9-43a4-bfe9-3d0c73262b4c" providerId="ADAL" clId="{8B5834B6-713F-454A-BAA6-5F6DDEBB5DF9}" dt="2024-08-15T21:51:51.129" v="18" actId="26606"/>
          <ac:spMkLst>
            <pc:docMk/>
            <pc:sldMk cId="2021234314" sldId="267"/>
            <ac:spMk id="9" creationId="{A078A52F-85EA-4C0B-962B-D9D9DD4DD78C}"/>
          </ac:spMkLst>
        </pc:spChg>
        <pc:spChg chg="add del">
          <ac:chgData name="Riddhi Patel" userId="9fdd2f8e-ade9-43a4-bfe9-3d0c73262b4c" providerId="ADAL" clId="{8B5834B6-713F-454A-BAA6-5F6DDEBB5DF9}" dt="2024-08-15T21:51:51.129" v="18" actId="26606"/>
          <ac:spMkLst>
            <pc:docMk/>
            <pc:sldMk cId="2021234314" sldId="267"/>
            <ac:spMk id="11" creationId="{919797D5-5700-4683-B30A-5B4D56CB8270}"/>
          </ac:spMkLst>
        </pc:spChg>
        <pc:spChg chg="add del">
          <ac:chgData name="Riddhi Patel" userId="9fdd2f8e-ade9-43a4-bfe9-3d0c73262b4c" providerId="ADAL" clId="{8B5834B6-713F-454A-BAA6-5F6DDEBB5DF9}" dt="2024-08-15T21:51:51.129" v="18" actId="26606"/>
          <ac:spMkLst>
            <pc:docMk/>
            <pc:sldMk cId="2021234314" sldId="267"/>
            <ac:spMk id="13" creationId="{4856A7B9-9801-42EC-A4C9-7E22A56EF53D}"/>
          </ac:spMkLst>
        </pc:spChg>
        <pc:spChg chg="add del">
          <ac:chgData name="Riddhi Patel" userId="9fdd2f8e-ade9-43a4-bfe9-3d0c73262b4c" providerId="ADAL" clId="{8B5834B6-713F-454A-BAA6-5F6DDEBB5DF9}" dt="2024-08-15T21:51:51.129" v="18" actId="26606"/>
          <ac:spMkLst>
            <pc:docMk/>
            <pc:sldMk cId="2021234314" sldId="267"/>
            <ac:spMk id="15" creationId="{A8D10092-A860-4EFB-963F-A14DA3648858}"/>
          </ac:spMkLst>
        </pc:spChg>
        <pc:spChg chg="add del">
          <ac:chgData name="Riddhi Patel" userId="9fdd2f8e-ade9-43a4-bfe9-3d0c73262b4c" providerId="ADAL" clId="{8B5834B6-713F-454A-BAA6-5F6DDEBB5DF9}" dt="2024-08-15T21:51:51.129" v="18" actId="26606"/>
          <ac:spMkLst>
            <pc:docMk/>
            <pc:sldMk cId="2021234314" sldId="267"/>
            <ac:spMk id="17" creationId="{BABD8CBF-1782-456F-AF12-36CD021CCCF6}"/>
          </ac:spMkLst>
        </pc:spChg>
        <pc:spChg chg="add del">
          <ac:chgData name="Riddhi Patel" userId="9fdd2f8e-ade9-43a4-bfe9-3d0c73262b4c" providerId="ADAL" clId="{8B5834B6-713F-454A-BAA6-5F6DDEBB5DF9}" dt="2024-08-15T21:51:51.129" v="18" actId="26606"/>
          <ac:spMkLst>
            <pc:docMk/>
            <pc:sldMk cId="2021234314" sldId="267"/>
            <ac:spMk id="19" creationId="{18A186C0-DD3C-4FF4-B165-943244CBD116}"/>
          </ac:spMkLst>
        </pc:spChg>
        <pc:spChg chg="add">
          <ac:chgData name="Riddhi Patel" userId="9fdd2f8e-ade9-43a4-bfe9-3d0c73262b4c" providerId="ADAL" clId="{8B5834B6-713F-454A-BAA6-5F6DDEBB5DF9}" dt="2024-08-15T21:51:51.144" v="19" actId="26606"/>
          <ac:spMkLst>
            <pc:docMk/>
            <pc:sldMk cId="2021234314" sldId="267"/>
            <ac:spMk id="26" creationId="{A078A52F-85EA-4C0B-962B-D9D9DD4DD78C}"/>
          </ac:spMkLst>
        </pc:spChg>
        <pc:spChg chg="add">
          <ac:chgData name="Riddhi Patel" userId="9fdd2f8e-ade9-43a4-bfe9-3d0c73262b4c" providerId="ADAL" clId="{8B5834B6-713F-454A-BAA6-5F6DDEBB5DF9}" dt="2024-08-15T21:51:51.144" v="19" actId="26606"/>
          <ac:spMkLst>
            <pc:docMk/>
            <pc:sldMk cId="2021234314" sldId="267"/>
            <ac:spMk id="27" creationId="{919797D5-5700-4683-B30A-5B4D56CB8270}"/>
          </ac:spMkLst>
        </pc:spChg>
        <pc:spChg chg="add">
          <ac:chgData name="Riddhi Patel" userId="9fdd2f8e-ade9-43a4-bfe9-3d0c73262b4c" providerId="ADAL" clId="{8B5834B6-713F-454A-BAA6-5F6DDEBB5DF9}" dt="2024-08-15T21:51:51.144" v="19" actId="26606"/>
          <ac:spMkLst>
            <pc:docMk/>
            <pc:sldMk cId="2021234314" sldId="267"/>
            <ac:spMk id="28" creationId="{4856A7B9-9801-42EC-A4C9-7E22A56EF53D}"/>
          </ac:spMkLst>
        </pc:spChg>
        <pc:spChg chg="add">
          <ac:chgData name="Riddhi Patel" userId="9fdd2f8e-ade9-43a4-bfe9-3d0c73262b4c" providerId="ADAL" clId="{8B5834B6-713F-454A-BAA6-5F6DDEBB5DF9}" dt="2024-08-15T21:51:51.144" v="19" actId="26606"/>
          <ac:spMkLst>
            <pc:docMk/>
            <pc:sldMk cId="2021234314" sldId="267"/>
            <ac:spMk id="29" creationId="{A8D10092-A860-4EFB-963F-A14DA3648858}"/>
          </ac:spMkLst>
        </pc:spChg>
        <pc:spChg chg="add">
          <ac:chgData name="Riddhi Patel" userId="9fdd2f8e-ade9-43a4-bfe9-3d0c73262b4c" providerId="ADAL" clId="{8B5834B6-713F-454A-BAA6-5F6DDEBB5DF9}" dt="2024-08-15T21:51:51.144" v="19" actId="26606"/>
          <ac:spMkLst>
            <pc:docMk/>
            <pc:sldMk cId="2021234314" sldId="267"/>
            <ac:spMk id="30" creationId="{EE15E636-2C9E-42CB-B482-436AA81BF93B}"/>
          </ac:spMkLst>
        </pc:spChg>
        <pc:grpChg chg="add del">
          <ac:chgData name="Riddhi Patel" userId="9fdd2f8e-ade9-43a4-bfe9-3d0c73262b4c" providerId="ADAL" clId="{8B5834B6-713F-454A-BAA6-5F6DDEBB5DF9}" dt="2024-08-15T21:51:51.129" v="18" actId="26606"/>
          <ac:grpSpMkLst>
            <pc:docMk/>
            <pc:sldMk cId="2021234314" sldId="267"/>
            <ac:grpSpMk id="21" creationId="{7E6B15A5-F4B5-4786-934F-E57C7FA30298}"/>
          </ac:grpSpMkLst>
        </pc:grpChg>
        <pc:grpChg chg="add">
          <ac:chgData name="Riddhi Patel" userId="9fdd2f8e-ade9-43a4-bfe9-3d0c73262b4c" providerId="ADAL" clId="{8B5834B6-713F-454A-BAA6-5F6DDEBB5DF9}" dt="2024-08-15T21:51:51.144" v="19" actId="26606"/>
          <ac:grpSpMkLst>
            <pc:docMk/>
            <pc:sldMk cId="2021234314" sldId="267"/>
            <ac:grpSpMk id="32" creationId="{01D4AEDF-0CF9-4271-ABB7-3D3489BB42D0}"/>
          </ac:grpSpMkLst>
        </pc:grpChg>
        <pc:picChg chg="add del">
          <ac:chgData name="Riddhi Patel" userId="9fdd2f8e-ade9-43a4-bfe9-3d0c73262b4c" providerId="ADAL" clId="{8B5834B6-713F-454A-BAA6-5F6DDEBB5DF9}" dt="2024-08-15T21:51:51.129" v="18" actId="26606"/>
          <ac:picMkLst>
            <pc:docMk/>
            <pc:sldMk cId="2021234314" sldId="267"/>
            <ac:picMk id="5" creationId="{C4567E79-918E-A61C-5D70-0C44DD604016}"/>
          </ac:picMkLst>
        </pc:picChg>
        <pc:picChg chg="add">
          <ac:chgData name="Riddhi Patel" userId="9fdd2f8e-ade9-43a4-bfe9-3d0c73262b4c" providerId="ADAL" clId="{8B5834B6-713F-454A-BAA6-5F6DDEBB5DF9}" dt="2024-08-15T21:51:51.144" v="19" actId="26606"/>
          <ac:picMkLst>
            <pc:docMk/>
            <pc:sldMk cId="2021234314" sldId="267"/>
            <ac:picMk id="31" creationId="{7A2C13D6-63CE-ECA5-EC67-12410FB88102}"/>
          </ac:picMkLst>
        </pc:picChg>
      </pc:sldChg>
      <pc:sldChg chg="addSp delSp modSp mod setBg">
        <pc:chgData name="Riddhi Patel" userId="9fdd2f8e-ade9-43a4-bfe9-3d0c73262b4c" providerId="ADAL" clId="{8B5834B6-713F-454A-BAA6-5F6DDEBB5DF9}" dt="2024-08-15T21:55:29.787" v="68" actId="26606"/>
        <pc:sldMkLst>
          <pc:docMk/>
          <pc:sldMk cId="1708427546" sldId="268"/>
        </pc:sldMkLst>
        <pc:spChg chg="mod">
          <ac:chgData name="Riddhi Patel" userId="9fdd2f8e-ade9-43a4-bfe9-3d0c73262b4c" providerId="ADAL" clId="{8B5834B6-713F-454A-BAA6-5F6DDEBB5DF9}" dt="2024-08-15T21:55:29.787" v="68" actId="26606"/>
          <ac:spMkLst>
            <pc:docMk/>
            <pc:sldMk cId="1708427546" sldId="268"/>
            <ac:spMk id="2" creationId="{283843D4-3A77-9EAE-B5E2-290E7C99CE1D}"/>
          </ac:spMkLst>
        </pc:spChg>
        <pc:spChg chg="mod ord">
          <ac:chgData name="Riddhi Patel" userId="9fdd2f8e-ade9-43a4-bfe9-3d0c73262b4c" providerId="ADAL" clId="{8B5834B6-713F-454A-BAA6-5F6DDEBB5DF9}" dt="2024-08-15T21:55:29.787" v="68" actId="26606"/>
          <ac:spMkLst>
            <pc:docMk/>
            <pc:sldMk cId="1708427546" sldId="268"/>
            <ac:spMk id="3" creationId="{CE06A368-60D6-B430-0CE1-C4F71021F904}"/>
          </ac:spMkLst>
        </pc:spChg>
        <pc:spChg chg="add del">
          <ac:chgData name="Riddhi Patel" userId="9fdd2f8e-ade9-43a4-bfe9-3d0c73262b4c" providerId="ADAL" clId="{8B5834B6-713F-454A-BAA6-5F6DDEBB5DF9}" dt="2024-08-15T21:53:24.547" v="30" actId="26606"/>
          <ac:spMkLst>
            <pc:docMk/>
            <pc:sldMk cId="1708427546" sldId="268"/>
            <ac:spMk id="9" creationId="{A078A52F-85EA-4C0B-962B-D9D9DD4DD78C}"/>
          </ac:spMkLst>
        </pc:spChg>
        <pc:spChg chg="add del">
          <ac:chgData name="Riddhi Patel" userId="9fdd2f8e-ade9-43a4-bfe9-3d0c73262b4c" providerId="ADAL" clId="{8B5834B6-713F-454A-BAA6-5F6DDEBB5DF9}" dt="2024-08-15T21:53:24.547" v="30" actId="26606"/>
          <ac:spMkLst>
            <pc:docMk/>
            <pc:sldMk cId="1708427546" sldId="268"/>
            <ac:spMk id="11" creationId="{919797D5-5700-4683-B30A-5B4D56CB8270}"/>
          </ac:spMkLst>
        </pc:spChg>
        <pc:spChg chg="add del">
          <ac:chgData name="Riddhi Patel" userId="9fdd2f8e-ade9-43a4-bfe9-3d0c73262b4c" providerId="ADAL" clId="{8B5834B6-713F-454A-BAA6-5F6DDEBB5DF9}" dt="2024-08-15T21:53:24.547" v="30" actId="26606"/>
          <ac:spMkLst>
            <pc:docMk/>
            <pc:sldMk cId="1708427546" sldId="268"/>
            <ac:spMk id="13" creationId="{4856A7B9-9801-42EC-A4C9-7E22A56EF53D}"/>
          </ac:spMkLst>
        </pc:spChg>
        <pc:spChg chg="add del">
          <ac:chgData name="Riddhi Patel" userId="9fdd2f8e-ade9-43a4-bfe9-3d0c73262b4c" providerId="ADAL" clId="{8B5834B6-713F-454A-BAA6-5F6DDEBB5DF9}" dt="2024-08-15T21:53:24.547" v="30" actId="26606"/>
          <ac:spMkLst>
            <pc:docMk/>
            <pc:sldMk cId="1708427546" sldId="268"/>
            <ac:spMk id="15" creationId="{A8D10092-A860-4EFB-963F-A14DA3648858}"/>
          </ac:spMkLst>
        </pc:spChg>
        <pc:spChg chg="add del">
          <ac:chgData name="Riddhi Patel" userId="9fdd2f8e-ade9-43a4-bfe9-3d0c73262b4c" providerId="ADAL" clId="{8B5834B6-713F-454A-BAA6-5F6DDEBB5DF9}" dt="2024-08-15T21:53:24.547" v="30" actId="26606"/>
          <ac:spMkLst>
            <pc:docMk/>
            <pc:sldMk cId="1708427546" sldId="268"/>
            <ac:spMk id="17" creationId="{BABD8CBF-1782-456F-AF12-36CD021CCCF6}"/>
          </ac:spMkLst>
        </pc:spChg>
        <pc:spChg chg="add del">
          <ac:chgData name="Riddhi Patel" userId="9fdd2f8e-ade9-43a4-bfe9-3d0c73262b4c" providerId="ADAL" clId="{8B5834B6-713F-454A-BAA6-5F6DDEBB5DF9}" dt="2024-08-15T21:53:24.547" v="30" actId="26606"/>
          <ac:spMkLst>
            <pc:docMk/>
            <pc:sldMk cId="1708427546" sldId="268"/>
            <ac:spMk id="19" creationId="{18A186C0-DD3C-4FF4-B165-943244CBD116}"/>
          </ac:spMkLst>
        </pc:spChg>
        <pc:spChg chg="add del">
          <ac:chgData name="Riddhi Patel" userId="9fdd2f8e-ade9-43a4-bfe9-3d0c73262b4c" providerId="ADAL" clId="{8B5834B6-713F-454A-BAA6-5F6DDEBB5DF9}" dt="2024-08-15T21:53:31.266" v="34" actId="26606"/>
          <ac:spMkLst>
            <pc:docMk/>
            <pc:sldMk cId="1708427546" sldId="268"/>
            <ac:spMk id="29" creationId="{4126825C-C353-4D81-8E07-98E05DBA13B9}"/>
          </ac:spMkLst>
        </pc:spChg>
        <pc:spChg chg="add del">
          <ac:chgData name="Riddhi Patel" userId="9fdd2f8e-ade9-43a4-bfe9-3d0c73262b4c" providerId="ADAL" clId="{8B5834B6-713F-454A-BAA6-5F6DDEBB5DF9}" dt="2024-08-15T21:53:31.266" v="34" actId="26606"/>
          <ac:spMkLst>
            <pc:docMk/>
            <pc:sldMk cId="1708427546" sldId="268"/>
            <ac:spMk id="31" creationId="{C0ADCA04-5B25-4F5E-9F91-4EE56EC95B8A}"/>
          </ac:spMkLst>
        </pc:spChg>
        <pc:spChg chg="add del">
          <ac:chgData name="Riddhi Patel" userId="9fdd2f8e-ade9-43a4-bfe9-3d0c73262b4c" providerId="ADAL" clId="{8B5834B6-713F-454A-BAA6-5F6DDEBB5DF9}" dt="2024-08-15T21:53:31.266" v="34" actId="26606"/>
          <ac:spMkLst>
            <pc:docMk/>
            <pc:sldMk cId="1708427546" sldId="268"/>
            <ac:spMk id="33" creationId="{5DB20E88-3AE1-4383-86CB-932E77207103}"/>
          </ac:spMkLst>
        </pc:spChg>
        <pc:spChg chg="add del">
          <ac:chgData name="Riddhi Patel" userId="9fdd2f8e-ade9-43a4-bfe9-3d0c73262b4c" providerId="ADAL" clId="{8B5834B6-713F-454A-BAA6-5F6DDEBB5DF9}" dt="2024-08-15T21:53:31.266" v="34" actId="26606"/>
          <ac:spMkLst>
            <pc:docMk/>
            <pc:sldMk cId="1708427546" sldId="268"/>
            <ac:spMk id="35" creationId="{61588EAD-27DD-4E2D-B308-47C473EC9462}"/>
          </ac:spMkLst>
        </pc:spChg>
        <pc:spChg chg="add del">
          <ac:chgData name="Riddhi Patel" userId="9fdd2f8e-ade9-43a4-bfe9-3d0c73262b4c" providerId="ADAL" clId="{8B5834B6-713F-454A-BAA6-5F6DDEBB5DF9}" dt="2024-08-15T21:53:31.266" v="34" actId="26606"/>
          <ac:spMkLst>
            <pc:docMk/>
            <pc:sldMk cId="1708427546" sldId="268"/>
            <ac:spMk id="37" creationId="{1D5EA905-60F6-495B-BC4F-A58B9D1B3A3F}"/>
          </ac:spMkLst>
        </pc:spChg>
        <pc:spChg chg="add del">
          <ac:chgData name="Riddhi Patel" userId="9fdd2f8e-ade9-43a4-bfe9-3d0c73262b4c" providerId="ADAL" clId="{8B5834B6-713F-454A-BAA6-5F6DDEBB5DF9}" dt="2024-08-15T21:53:31.250" v="33" actId="26606"/>
          <ac:spMkLst>
            <pc:docMk/>
            <pc:sldMk cId="1708427546" sldId="268"/>
            <ac:spMk id="47" creationId="{48E96387-12F1-45E4-9322-ABBF2EE040E9}"/>
          </ac:spMkLst>
        </pc:spChg>
        <pc:spChg chg="add del">
          <ac:chgData name="Riddhi Patel" userId="9fdd2f8e-ade9-43a4-bfe9-3d0c73262b4c" providerId="ADAL" clId="{8B5834B6-713F-454A-BAA6-5F6DDEBB5DF9}" dt="2024-08-15T21:53:31.250" v="33" actId="26606"/>
          <ac:spMkLst>
            <pc:docMk/>
            <pc:sldMk cId="1708427546" sldId="268"/>
            <ac:spMk id="49" creationId="{A9F421DD-DE4E-4547-A904-3F80E25E3F35}"/>
          </ac:spMkLst>
        </pc:spChg>
        <pc:spChg chg="add del">
          <ac:chgData name="Riddhi Patel" userId="9fdd2f8e-ade9-43a4-bfe9-3d0c73262b4c" providerId="ADAL" clId="{8B5834B6-713F-454A-BAA6-5F6DDEBB5DF9}" dt="2024-08-15T21:53:31.250" v="33" actId="26606"/>
          <ac:spMkLst>
            <pc:docMk/>
            <pc:sldMk cId="1708427546" sldId="268"/>
            <ac:spMk id="51" creationId="{09985DEC-1215-4209-9708-B45CC977402E}"/>
          </ac:spMkLst>
        </pc:spChg>
        <pc:spChg chg="add del">
          <ac:chgData name="Riddhi Patel" userId="9fdd2f8e-ade9-43a4-bfe9-3d0c73262b4c" providerId="ADAL" clId="{8B5834B6-713F-454A-BAA6-5F6DDEBB5DF9}" dt="2024-08-15T21:53:31.250" v="33" actId="26606"/>
          <ac:spMkLst>
            <pc:docMk/>
            <pc:sldMk cId="1708427546" sldId="268"/>
            <ac:spMk id="53" creationId="{A926A64B-3BCB-44CC-892E-C791C324B7F0}"/>
          </ac:spMkLst>
        </pc:spChg>
        <pc:spChg chg="add del">
          <ac:chgData name="Riddhi Patel" userId="9fdd2f8e-ade9-43a4-bfe9-3d0c73262b4c" providerId="ADAL" clId="{8B5834B6-713F-454A-BAA6-5F6DDEBB5DF9}" dt="2024-08-15T21:53:31.250" v="33" actId="26606"/>
          <ac:spMkLst>
            <pc:docMk/>
            <pc:sldMk cId="1708427546" sldId="268"/>
            <ac:spMk id="55" creationId="{3FE9758B-E361-4084-8D9F-729FA6C4AD7E}"/>
          </ac:spMkLst>
        </pc:spChg>
        <pc:spChg chg="add del">
          <ac:chgData name="Riddhi Patel" userId="9fdd2f8e-ade9-43a4-bfe9-3d0c73262b4c" providerId="ADAL" clId="{8B5834B6-713F-454A-BAA6-5F6DDEBB5DF9}" dt="2024-08-15T21:55:03.433" v="62" actId="26606"/>
          <ac:spMkLst>
            <pc:docMk/>
            <pc:sldMk cId="1708427546" sldId="268"/>
            <ac:spMk id="57" creationId="{74DB6F31-1B9E-4237-84A3-0825BFDF4616}"/>
          </ac:spMkLst>
        </pc:spChg>
        <pc:spChg chg="add del">
          <ac:chgData name="Riddhi Patel" userId="9fdd2f8e-ade9-43a4-bfe9-3d0c73262b4c" providerId="ADAL" clId="{8B5834B6-713F-454A-BAA6-5F6DDEBB5DF9}" dt="2024-08-15T21:55:03.433" v="62" actId="26606"/>
          <ac:spMkLst>
            <pc:docMk/>
            <pc:sldMk cId="1708427546" sldId="268"/>
            <ac:spMk id="58" creationId="{A499F183-99EE-4B1F-BA64-21A07922AE82}"/>
          </ac:spMkLst>
        </pc:spChg>
        <pc:spChg chg="add del">
          <ac:chgData name="Riddhi Patel" userId="9fdd2f8e-ade9-43a4-bfe9-3d0c73262b4c" providerId="ADAL" clId="{8B5834B6-713F-454A-BAA6-5F6DDEBB5DF9}" dt="2024-08-15T21:55:03.433" v="62" actId="26606"/>
          <ac:spMkLst>
            <pc:docMk/>
            <pc:sldMk cId="1708427546" sldId="268"/>
            <ac:spMk id="59" creationId="{B783A767-5AFC-40D0-A72C-09036EA1726F}"/>
          </ac:spMkLst>
        </pc:spChg>
        <pc:spChg chg="add del">
          <ac:chgData name="Riddhi Patel" userId="9fdd2f8e-ade9-43a4-bfe9-3d0c73262b4c" providerId="ADAL" clId="{8B5834B6-713F-454A-BAA6-5F6DDEBB5DF9}" dt="2024-08-15T21:55:03.433" v="62" actId="26606"/>
          <ac:spMkLst>
            <pc:docMk/>
            <pc:sldMk cId="1708427546" sldId="268"/>
            <ac:spMk id="60" creationId="{41262CAC-6BC8-43F9-9113-770A2772F68C}"/>
          </ac:spMkLst>
        </pc:spChg>
        <pc:spChg chg="add del">
          <ac:chgData name="Riddhi Patel" userId="9fdd2f8e-ade9-43a4-bfe9-3d0c73262b4c" providerId="ADAL" clId="{8B5834B6-713F-454A-BAA6-5F6DDEBB5DF9}" dt="2024-08-15T21:55:03.433" v="62" actId="26606"/>
          <ac:spMkLst>
            <pc:docMk/>
            <pc:sldMk cId="1708427546" sldId="268"/>
            <ac:spMk id="61" creationId="{B3BACAB1-2B34-4A74-AD7B-BB0B9591DB0B}"/>
          </ac:spMkLst>
        </pc:spChg>
        <pc:spChg chg="add del">
          <ac:chgData name="Riddhi Patel" userId="9fdd2f8e-ade9-43a4-bfe9-3d0c73262b4c" providerId="ADAL" clId="{8B5834B6-713F-454A-BAA6-5F6DDEBB5DF9}" dt="2024-08-15T21:55:03.433" v="62" actId="26606"/>
          <ac:spMkLst>
            <pc:docMk/>
            <pc:sldMk cId="1708427546" sldId="268"/>
            <ac:spMk id="62" creationId="{F1ADD25B-0A33-4EF2-90F4-43139269318B}"/>
          </ac:spMkLst>
        </pc:spChg>
        <pc:spChg chg="add del">
          <ac:chgData name="Riddhi Patel" userId="9fdd2f8e-ade9-43a4-bfe9-3d0c73262b4c" providerId="ADAL" clId="{8B5834B6-713F-454A-BAA6-5F6DDEBB5DF9}" dt="2024-08-15T21:55:03.433" v="61" actId="26606"/>
          <ac:spMkLst>
            <pc:docMk/>
            <pc:sldMk cId="1708427546" sldId="268"/>
            <ac:spMk id="64" creationId="{48E96387-12F1-45E4-9322-ABBF2EE040E9}"/>
          </ac:spMkLst>
        </pc:spChg>
        <pc:spChg chg="add del">
          <ac:chgData name="Riddhi Patel" userId="9fdd2f8e-ade9-43a4-bfe9-3d0c73262b4c" providerId="ADAL" clId="{8B5834B6-713F-454A-BAA6-5F6DDEBB5DF9}" dt="2024-08-15T21:55:03.433" v="61" actId="26606"/>
          <ac:spMkLst>
            <pc:docMk/>
            <pc:sldMk cId="1708427546" sldId="268"/>
            <ac:spMk id="65" creationId="{A9F421DD-DE4E-4547-A904-3F80E25E3F35}"/>
          </ac:spMkLst>
        </pc:spChg>
        <pc:spChg chg="add del">
          <ac:chgData name="Riddhi Patel" userId="9fdd2f8e-ade9-43a4-bfe9-3d0c73262b4c" providerId="ADAL" clId="{8B5834B6-713F-454A-BAA6-5F6DDEBB5DF9}" dt="2024-08-15T21:55:03.433" v="61" actId="26606"/>
          <ac:spMkLst>
            <pc:docMk/>
            <pc:sldMk cId="1708427546" sldId="268"/>
            <ac:spMk id="66" creationId="{09985DEC-1215-4209-9708-B45CC977402E}"/>
          </ac:spMkLst>
        </pc:spChg>
        <pc:spChg chg="add del">
          <ac:chgData name="Riddhi Patel" userId="9fdd2f8e-ade9-43a4-bfe9-3d0c73262b4c" providerId="ADAL" clId="{8B5834B6-713F-454A-BAA6-5F6DDEBB5DF9}" dt="2024-08-15T21:55:03.433" v="61" actId="26606"/>
          <ac:spMkLst>
            <pc:docMk/>
            <pc:sldMk cId="1708427546" sldId="268"/>
            <ac:spMk id="68" creationId="{A926A64B-3BCB-44CC-892E-C791C324B7F0}"/>
          </ac:spMkLst>
        </pc:spChg>
        <pc:spChg chg="add del">
          <ac:chgData name="Riddhi Patel" userId="9fdd2f8e-ade9-43a4-bfe9-3d0c73262b4c" providerId="ADAL" clId="{8B5834B6-713F-454A-BAA6-5F6DDEBB5DF9}" dt="2024-08-15T21:55:03.433" v="61" actId="26606"/>
          <ac:spMkLst>
            <pc:docMk/>
            <pc:sldMk cId="1708427546" sldId="268"/>
            <ac:spMk id="70" creationId="{3FE9758B-E361-4084-8D9F-729FA6C4AD7E}"/>
          </ac:spMkLst>
        </pc:spChg>
        <pc:spChg chg="add del">
          <ac:chgData name="Riddhi Patel" userId="9fdd2f8e-ade9-43a4-bfe9-3d0c73262b4c" providerId="ADAL" clId="{8B5834B6-713F-454A-BAA6-5F6DDEBB5DF9}" dt="2024-08-15T21:55:29.787" v="68" actId="26606"/>
          <ac:spMkLst>
            <pc:docMk/>
            <pc:sldMk cId="1708427546" sldId="268"/>
            <ac:spMk id="72" creationId="{A078A52F-85EA-4C0B-962B-D9D9DD4DD78C}"/>
          </ac:spMkLst>
        </pc:spChg>
        <pc:spChg chg="add del">
          <ac:chgData name="Riddhi Patel" userId="9fdd2f8e-ade9-43a4-bfe9-3d0c73262b4c" providerId="ADAL" clId="{8B5834B6-713F-454A-BAA6-5F6DDEBB5DF9}" dt="2024-08-15T21:55:29.787" v="68" actId="26606"/>
          <ac:spMkLst>
            <pc:docMk/>
            <pc:sldMk cId="1708427546" sldId="268"/>
            <ac:spMk id="74" creationId="{919797D5-5700-4683-B30A-5B4D56CB8270}"/>
          </ac:spMkLst>
        </pc:spChg>
        <pc:spChg chg="add del">
          <ac:chgData name="Riddhi Patel" userId="9fdd2f8e-ade9-43a4-bfe9-3d0c73262b4c" providerId="ADAL" clId="{8B5834B6-713F-454A-BAA6-5F6DDEBB5DF9}" dt="2024-08-15T21:55:29.787" v="68" actId="26606"/>
          <ac:spMkLst>
            <pc:docMk/>
            <pc:sldMk cId="1708427546" sldId="268"/>
            <ac:spMk id="76" creationId="{4856A7B9-9801-42EC-A4C9-7E22A56EF53D}"/>
          </ac:spMkLst>
        </pc:spChg>
        <pc:spChg chg="add del">
          <ac:chgData name="Riddhi Patel" userId="9fdd2f8e-ade9-43a4-bfe9-3d0c73262b4c" providerId="ADAL" clId="{8B5834B6-713F-454A-BAA6-5F6DDEBB5DF9}" dt="2024-08-15T21:55:29.787" v="68" actId="26606"/>
          <ac:spMkLst>
            <pc:docMk/>
            <pc:sldMk cId="1708427546" sldId="268"/>
            <ac:spMk id="77" creationId="{A8D10092-A860-4EFB-963F-A14DA3648858}"/>
          </ac:spMkLst>
        </pc:spChg>
        <pc:spChg chg="add del">
          <ac:chgData name="Riddhi Patel" userId="9fdd2f8e-ade9-43a4-bfe9-3d0c73262b4c" providerId="ADAL" clId="{8B5834B6-713F-454A-BAA6-5F6DDEBB5DF9}" dt="2024-08-15T21:55:29.787" v="68" actId="26606"/>
          <ac:spMkLst>
            <pc:docMk/>
            <pc:sldMk cId="1708427546" sldId="268"/>
            <ac:spMk id="78" creationId="{2E32075D-9299-4657-87D7-B9987B7FDE36}"/>
          </ac:spMkLst>
        </pc:spChg>
        <pc:spChg chg="add">
          <ac:chgData name="Riddhi Patel" userId="9fdd2f8e-ade9-43a4-bfe9-3d0c73262b4c" providerId="ADAL" clId="{8B5834B6-713F-454A-BAA6-5F6DDEBB5DF9}" dt="2024-08-15T21:55:29.787" v="68" actId="26606"/>
          <ac:spMkLst>
            <pc:docMk/>
            <pc:sldMk cId="1708427546" sldId="268"/>
            <ac:spMk id="83" creationId="{A499F183-99EE-4B1F-BA64-21A07922AE82}"/>
          </ac:spMkLst>
        </pc:spChg>
        <pc:spChg chg="add">
          <ac:chgData name="Riddhi Patel" userId="9fdd2f8e-ade9-43a4-bfe9-3d0c73262b4c" providerId="ADAL" clId="{8B5834B6-713F-454A-BAA6-5F6DDEBB5DF9}" dt="2024-08-15T21:55:29.787" v="68" actId="26606"/>
          <ac:spMkLst>
            <pc:docMk/>
            <pc:sldMk cId="1708427546" sldId="268"/>
            <ac:spMk id="85" creationId="{B783A767-5AFC-40D0-A72C-09036EA1726F}"/>
          </ac:spMkLst>
        </pc:spChg>
        <pc:spChg chg="add">
          <ac:chgData name="Riddhi Patel" userId="9fdd2f8e-ade9-43a4-bfe9-3d0c73262b4c" providerId="ADAL" clId="{8B5834B6-713F-454A-BAA6-5F6DDEBB5DF9}" dt="2024-08-15T21:55:29.787" v="68" actId="26606"/>
          <ac:spMkLst>
            <pc:docMk/>
            <pc:sldMk cId="1708427546" sldId="268"/>
            <ac:spMk id="87" creationId="{41262CAC-6BC8-43F9-9113-770A2772F68C}"/>
          </ac:spMkLst>
        </pc:spChg>
        <pc:spChg chg="add">
          <ac:chgData name="Riddhi Patel" userId="9fdd2f8e-ade9-43a4-bfe9-3d0c73262b4c" providerId="ADAL" clId="{8B5834B6-713F-454A-BAA6-5F6DDEBB5DF9}" dt="2024-08-15T21:55:29.787" v="68" actId="26606"/>
          <ac:spMkLst>
            <pc:docMk/>
            <pc:sldMk cId="1708427546" sldId="268"/>
            <ac:spMk id="89" creationId="{B3BACAB1-2B34-4A74-AD7B-BB0B9591DB0B}"/>
          </ac:spMkLst>
        </pc:spChg>
        <pc:spChg chg="add">
          <ac:chgData name="Riddhi Patel" userId="9fdd2f8e-ade9-43a4-bfe9-3d0c73262b4c" providerId="ADAL" clId="{8B5834B6-713F-454A-BAA6-5F6DDEBB5DF9}" dt="2024-08-15T21:55:29.787" v="68" actId="26606"/>
          <ac:spMkLst>
            <pc:docMk/>
            <pc:sldMk cId="1708427546" sldId="268"/>
            <ac:spMk id="91" creationId="{F1ADD25B-0A33-4EF2-90F4-43139269318B}"/>
          </ac:spMkLst>
        </pc:spChg>
        <pc:spChg chg="add">
          <ac:chgData name="Riddhi Patel" userId="9fdd2f8e-ade9-43a4-bfe9-3d0c73262b4c" providerId="ADAL" clId="{8B5834B6-713F-454A-BAA6-5F6DDEBB5DF9}" dt="2024-08-15T21:55:29.787" v="68" actId="26606"/>
          <ac:spMkLst>
            <pc:docMk/>
            <pc:sldMk cId="1708427546" sldId="268"/>
            <ac:spMk id="93" creationId="{74DB6F31-1B9E-4237-84A3-0825BFDF4616}"/>
          </ac:spMkLst>
        </pc:spChg>
        <pc:grpChg chg="add del">
          <ac:chgData name="Riddhi Patel" userId="9fdd2f8e-ade9-43a4-bfe9-3d0c73262b4c" providerId="ADAL" clId="{8B5834B6-713F-454A-BAA6-5F6DDEBB5DF9}" dt="2024-08-15T21:53:24.547" v="30" actId="26606"/>
          <ac:grpSpMkLst>
            <pc:docMk/>
            <pc:sldMk cId="1708427546" sldId="268"/>
            <ac:grpSpMk id="21" creationId="{7E6B15A5-F4B5-4786-934F-E57C7FA30298}"/>
          </ac:grpSpMkLst>
        </pc:grpChg>
        <pc:grpChg chg="add del">
          <ac:chgData name="Riddhi Patel" userId="9fdd2f8e-ade9-43a4-bfe9-3d0c73262b4c" providerId="ADAL" clId="{8B5834B6-713F-454A-BAA6-5F6DDEBB5DF9}" dt="2024-08-15T21:53:31.266" v="34" actId="26606"/>
          <ac:grpSpMkLst>
            <pc:docMk/>
            <pc:sldMk cId="1708427546" sldId="268"/>
            <ac:grpSpMk id="39" creationId="{8621EE3E-1667-4864-956E-8309811CB96C}"/>
          </ac:grpSpMkLst>
        </pc:grpChg>
        <pc:picChg chg="add del mod ord">
          <ac:chgData name="Riddhi Patel" userId="9fdd2f8e-ade9-43a4-bfe9-3d0c73262b4c" providerId="ADAL" clId="{8B5834B6-713F-454A-BAA6-5F6DDEBB5DF9}" dt="2024-08-15T21:53:26.385" v="31" actId="478"/>
          <ac:picMkLst>
            <pc:docMk/>
            <pc:sldMk cId="1708427546" sldId="268"/>
            <ac:picMk id="5" creationId="{8DB20F02-C06A-D402-AD59-36D6CBF0B53D}"/>
          </ac:picMkLst>
        </pc:picChg>
        <pc:picChg chg="add mod">
          <ac:chgData name="Riddhi Patel" userId="9fdd2f8e-ade9-43a4-bfe9-3d0c73262b4c" providerId="ADAL" clId="{8B5834B6-713F-454A-BAA6-5F6DDEBB5DF9}" dt="2024-08-15T21:55:29.787" v="68" actId="26606"/>
          <ac:picMkLst>
            <pc:docMk/>
            <pc:sldMk cId="1708427546" sldId="268"/>
            <ac:picMk id="5" creationId="{A22D1FC9-4804-AEE5-F5F4-C4844ACA2D05}"/>
          </ac:picMkLst>
        </pc:picChg>
        <pc:picChg chg="add del mod">
          <ac:chgData name="Riddhi Patel" userId="9fdd2f8e-ade9-43a4-bfe9-3d0c73262b4c" providerId="ADAL" clId="{8B5834B6-713F-454A-BAA6-5F6DDEBB5DF9}" dt="2024-08-15T21:55:22.427" v="64" actId="478"/>
          <ac:picMkLst>
            <pc:docMk/>
            <pc:sldMk cId="1708427546" sldId="268"/>
            <ac:picMk id="6" creationId="{D055FBB3-916C-5399-6173-0C98E7260BC5}"/>
          </ac:picMkLst>
        </pc:picChg>
      </pc:sldChg>
      <pc:sldChg chg="addSp delSp modSp mod setBg">
        <pc:chgData name="Riddhi Patel" userId="9fdd2f8e-ade9-43a4-bfe9-3d0c73262b4c" providerId="ADAL" clId="{8B5834B6-713F-454A-BAA6-5F6DDEBB5DF9}" dt="2024-08-15T21:54:34.863" v="49" actId="14100"/>
        <pc:sldMkLst>
          <pc:docMk/>
          <pc:sldMk cId="2976260217" sldId="269"/>
        </pc:sldMkLst>
        <pc:spChg chg="mod">
          <ac:chgData name="Riddhi Patel" userId="9fdd2f8e-ade9-43a4-bfe9-3d0c73262b4c" providerId="ADAL" clId="{8B5834B6-713F-454A-BAA6-5F6DDEBB5DF9}" dt="2024-08-15T21:54:20.593" v="48" actId="26606"/>
          <ac:spMkLst>
            <pc:docMk/>
            <pc:sldMk cId="2976260217" sldId="269"/>
            <ac:spMk id="2" creationId="{E70A7D2F-F57C-9952-57F9-4AE3A7C87F7C}"/>
          </ac:spMkLst>
        </pc:spChg>
        <pc:spChg chg="mod ord">
          <ac:chgData name="Riddhi Patel" userId="9fdd2f8e-ade9-43a4-bfe9-3d0c73262b4c" providerId="ADAL" clId="{8B5834B6-713F-454A-BAA6-5F6DDEBB5DF9}" dt="2024-08-15T21:54:20.593" v="48" actId="26606"/>
          <ac:spMkLst>
            <pc:docMk/>
            <pc:sldMk cId="2976260217" sldId="269"/>
            <ac:spMk id="3" creationId="{2F35CCCE-9F29-0236-D691-F441A0C894CE}"/>
          </ac:spMkLst>
        </pc:spChg>
        <pc:spChg chg="add del">
          <ac:chgData name="Riddhi Patel" userId="9fdd2f8e-ade9-43a4-bfe9-3d0c73262b4c" providerId="ADAL" clId="{8B5834B6-713F-454A-BAA6-5F6DDEBB5DF9}" dt="2024-08-15T21:54:08.348" v="38" actId="26606"/>
          <ac:spMkLst>
            <pc:docMk/>
            <pc:sldMk cId="2976260217" sldId="269"/>
            <ac:spMk id="9" creationId="{A078A52F-85EA-4C0B-962B-D9D9DD4DD78C}"/>
          </ac:spMkLst>
        </pc:spChg>
        <pc:spChg chg="add del">
          <ac:chgData name="Riddhi Patel" userId="9fdd2f8e-ade9-43a4-bfe9-3d0c73262b4c" providerId="ADAL" clId="{8B5834B6-713F-454A-BAA6-5F6DDEBB5DF9}" dt="2024-08-15T21:54:08.348" v="38" actId="26606"/>
          <ac:spMkLst>
            <pc:docMk/>
            <pc:sldMk cId="2976260217" sldId="269"/>
            <ac:spMk id="11" creationId="{919797D5-5700-4683-B30A-5B4D56CB8270}"/>
          </ac:spMkLst>
        </pc:spChg>
        <pc:spChg chg="add del">
          <ac:chgData name="Riddhi Patel" userId="9fdd2f8e-ade9-43a4-bfe9-3d0c73262b4c" providerId="ADAL" clId="{8B5834B6-713F-454A-BAA6-5F6DDEBB5DF9}" dt="2024-08-15T21:54:08.348" v="38" actId="26606"/>
          <ac:spMkLst>
            <pc:docMk/>
            <pc:sldMk cId="2976260217" sldId="269"/>
            <ac:spMk id="13" creationId="{4856A7B9-9801-42EC-A4C9-7E22A56EF53D}"/>
          </ac:spMkLst>
        </pc:spChg>
        <pc:spChg chg="add del">
          <ac:chgData name="Riddhi Patel" userId="9fdd2f8e-ade9-43a4-bfe9-3d0c73262b4c" providerId="ADAL" clId="{8B5834B6-713F-454A-BAA6-5F6DDEBB5DF9}" dt="2024-08-15T21:54:08.348" v="38" actId="26606"/>
          <ac:spMkLst>
            <pc:docMk/>
            <pc:sldMk cId="2976260217" sldId="269"/>
            <ac:spMk id="15" creationId="{A8D10092-A860-4EFB-963F-A14DA3648858}"/>
          </ac:spMkLst>
        </pc:spChg>
        <pc:spChg chg="add del">
          <ac:chgData name="Riddhi Patel" userId="9fdd2f8e-ade9-43a4-bfe9-3d0c73262b4c" providerId="ADAL" clId="{8B5834B6-713F-454A-BAA6-5F6DDEBB5DF9}" dt="2024-08-15T21:54:08.348" v="38" actId="26606"/>
          <ac:spMkLst>
            <pc:docMk/>
            <pc:sldMk cId="2976260217" sldId="269"/>
            <ac:spMk id="17" creationId="{BABD8CBF-1782-456F-AF12-36CD021CCCF6}"/>
          </ac:spMkLst>
        </pc:spChg>
        <pc:spChg chg="add del">
          <ac:chgData name="Riddhi Patel" userId="9fdd2f8e-ade9-43a4-bfe9-3d0c73262b4c" providerId="ADAL" clId="{8B5834B6-713F-454A-BAA6-5F6DDEBB5DF9}" dt="2024-08-15T21:54:08.348" v="38" actId="26606"/>
          <ac:spMkLst>
            <pc:docMk/>
            <pc:sldMk cId="2976260217" sldId="269"/>
            <ac:spMk id="19" creationId="{18A186C0-DD3C-4FF4-B165-943244CBD116}"/>
          </ac:spMkLst>
        </pc:spChg>
        <pc:spChg chg="add del">
          <ac:chgData name="Riddhi Patel" userId="9fdd2f8e-ade9-43a4-bfe9-3d0c73262b4c" providerId="ADAL" clId="{8B5834B6-713F-454A-BAA6-5F6DDEBB5DF9}" dt="2024-08-15T21:54:20.593" v="48" actId="26606"/>
          <ac:spMkLst>
            <pc:docMk/>
            <pc:sldMk cId="2976260217" sldId="269"/>
            <ac:spMk id="29" creationId="{4126825C-C353-4D81-8E07-98E05DBA13B9}"/>
          </ac:spMkLst>
        </pc:spChg>
        <pc:spChg chg="add del">
          <ac:chgData name="Riddhi Patel" userId="9fdd2f8e-ade9-43a4-bfe9-3d0c73262b4c" providerId="ADAL" clId="{8B5834B6-713F-454A-BAA6-5F6DDEBB5DF9}" dt="2024-08-15T21:54:20.593" v="48" actId="26606"/>
          <ac:spMkLst>
            <pc:docMk/>
            <pc:sldMk cId="2976260217" sldId="269"/>
            <ac:spMk id="31" creationId="{C0ADCA04-5B25-4F5E-9F91-4EE56EC95B8A}"/>
          </ac:spMkLst>
        </pc:spChg>
        <pc:spChg chg="add del">
          <ac:chgData name="Riddhi Patel" userId="9fdd2f8e-ade9-43a4-bfe9-3d0c73262b4c" providerId="ADAL" clId="{8B5834B6-713F-454A-BAA6-5F6DDEBB5DF9}" dt="2024-08-15T21:54:20.593" v="48" actId="26606"/>
          <ac:spMkLst>
            <pc:docMk/>
            <pc:sldMk cId="2976260217" sldId="269"/>
            <ac:spMk id="33" creationId="{5DB20E88-3AE1-4383-86CB-932E77207103}"/>
          </ac:spMkLst>
        </pc:spChg>
        <pc:spChg chg="add del">
          <ac:chgData name="Riddhi Patel" userId="9fdd2f8e-ade9-43a4-bfe9-3d0c73262b4c" providerId="ADAL" clId="{8B5834B6-713F-454A-BAA6-5F6DDEBB5DF9}" dt="2024-08-15T21:54:20.593" v="48" actId="26606"/>
          <ac:spMkLst>
            <pc:docMk/>
            <pc:sldMk cId="2976260217" sldId="269"/>
            <ac:spMk id="35" creationId="{61588EAD-27DD-4E2D-B308-47C473EC9462}"/>
          </ac:spMkLst>
        </pc:spChg>
        <pc:spChg chg="add del">
          <ac:chgData name="Riddhi Patel" userId="9fdd2f8e-ade9-43a4-bfe9-3d0c73262b4c" providerId="ADAL" clId="{8B5834B6-713F-454A-BAA6-5F6DDEBB5DF9}" dt="2024-08-15T21:54:15.136" v="41" actId="26606"/>
          <ac:spMkLst>
            <pc:docMk/>
            <pc:sldMk cId="2976260217" sldId="269"/>
            <ac:spMk id="40" creationId="{A499F183-99EE-4B1F-BA64-21A07922AE82}"/>
          </ac:spMkLst>
        </pc:spChg>
        <pc:spChg chg="add del">
          <ac:chgData name="Riddhi Patel" userId="9fdd2f8e-ade9-43a4-bfe9-3d0c73262b4c" providerId="ADAL" clId="{8B5834B6-713F-454A-BAA6-5F6DDEBB5DF9}" dt="2024-08-15T21:54:15.136" v="41" actId="26606"/>
          <ac:spMkLst>
            <pc:docMk/>
            <pc:sldMk cId="2976260217" sldId="269"/>
            <ac:spMk id="42" creationId="{B783A767-5AFC-40D0-A72C-09036EA1726F}"/>
          </ac:spMkLst>
        </pc:spChg>
        <pc:spChg chg="add del">
          <ac:chgData name="Riddhi Patel" userId="9fdd2f8e-ade9-43a4-bfe9-3d0c73262b4c" providerId="ADAL" clId="{8B5834B6-713F-454A-BAA6-5F6DDEBB5DF9}" dt="2024-08-15T21:54:15.136" v="41" actId="26606"/>
          <ac:spMkLst>
            <pc:docMk/>
            <pc:sldMk cId="2976260217" sldId="269"/>
            <ac:spMk id="44" creationId="{41262CAC-6BC8-43F9-9113-770A2772F68C}"/>
          </ac:spMkLst>
        </pc:spChg>
        <pc:spChg chg="add del">
          <ac:chgData name="Riddhi Patel" userId="9fdd2f8e-ade9-43a4-bfe9-3d0c73262b4c" providerId="ADAL" clId="{8B5834B6-713F-454A-BAA6-5F6DDEBB5DF9}" dt="2024-08-15T21:54:15.136" v="41" actId="26606"/>
          <ac:spMkLst>
            <pc:docMk/>
            <pc:sldMk cId="2976260217" sldId="269"/>
            <ac:spMk id="46" creationId="{B3BACAB1-2B34-4A74-AD7B-BB0B9591DB0B}"/>
          </ac:spMkLst>
        </pc:spChg>
        <pc:spChg chg="add del">
          <ac:chgData name="Riddhi Patel" userId="9fdd2f8e-ade9-43a4-bfe9-3d0c73262b4c" providerId="ADAL" clId="{8B5834B6-713F-454A-BAA6-5F6DDEBB5DF9}" dt="2024-08-15T21:54:15.136" v="41" actId="26606"/>
          <ac:spMkLst>
            <pc:docMk/>
            <pc:sldMk cId="2976260217" sldId="269"/>
            <ac:spMk id="48" creationId="{F1ADD25B-0A33-4EF2-90F4-43139269318B}"/>
          </ac:spMkLst>
        </pc:spChg>
        <pc:spChg chg="add del">
          <ac:chgData name="Riddhi Patel" userId="9fdd2f8e-ade9-43a4-bfe9-3d0c73262b4c" providerId="ADAL" clId="{8B5834B6-713F-454A-BAA6-5F6DDEBB5DF9}" dt="2024-08-15T21:54:15.136" v="41" actId="26606"/>
          <ac:spMkLst>
            <pc:docMk/>
            <pc:sldMk cId="2976260217" sldId="269"/>
            <ac:spMk id="50" creationId="{74DB6F31-1B9E-4237-84A3-0825BFDF4616}"/>
          </ac:spMkLst>
        </pc:spChg>
        <pc:spChg chg="add del">
          <ac:chgData name="Riddhi Patel" userId="9fdd2f8e-ade9-43a4-bfe9-3d0c73262b4c" providerId="ADAL" clId="{8B5834B6-713F-454A-BAA6-5F6DDEBB5DF9}" dt="2024-08-15T21:54:17.271" v="43" actId="26606"/>
          <ac:spMkLst>
            <pc:docMk/>
            <pc:sldMk cId="2976260217" sldId="269"/>
            <ac:spMk id="53" creationId="{A078A52F-85EA-4C0B-962B-D9D9DD4DD78C}"/>
          </ac:spMkLst>
        </pc:spChg>
        <pc:spChg chg="add del">
          <ac:chgData name="Riddhi Patel" userId="9fdd2f8e-ade9-43a4-bfe9-3d0c73262b4c" providerId="ADAL" clId="{8B5834B6-713F-454A-BAA6-5F6DDEBB5DF9}" dt="2024-08-15T21:54:17.271" v="43" actId="26606"/>
          <ac:spMkLst>
            <pc:docMk/>
            <pc:sldMk cId="2976260217" sldId="269"/>
            <ac:spMk id="54" creationId="{919797D5-5700-4683-B30A-5B4D56CB8270}"/>
          </ac:spMkLst>
        </pc:spChg>
        <pc:spChg chg="add del">
          <ac:chgData name="Riddhi Patel" userId="9fdd2f8e-ade9-43a4-bfe9-3d0c73262b4c" providerId="ADAL" clId="{8B5834B6-713F-454A-BAA6-5F6DDEBB5DF9}" dt="2024-08-15T21:54:17.271" v="43" actId="26606"/>
          <ac:spMkLst>
            <pc:docMk/>
            <pc:sldMk cId="2976260217" sldId="269"/>
            <ac:spMk id="55" creationId="{4856A7B9-9801-42EC-A4C9-7E22A56EF53D}"/>
          </ac:spMkLst>
        </pc:spChg>
        <pc:spChg chg="add del">
          <ac:chgData name="Riddhi Patel" userId="9fdd2f8e-ade9-43a4-bfe9-3d0c73262b4c" providerId="ADAL" clId="{8B5834B6-713F-454A-BAA6-5F6DDEBB5DF9}" dt="2024-08-15T21:54:17.271" v="43" actId="26606"/>
          <ac:spMkLst>
            <pc:docMk/>
            <pc:sldMk cId="2976260217" sldId="269"/>
            <ac:spMk id="56" creationId="{A8D10092-A860-4EFB-963F-A14DA3648858}"/>
          </ac:spMkLst>
        </pc:spChg>
        <pc:spChg chg="add del">
          <ac:chgData name="Riddhi Patel" userId="9fdd2f8e-ade9-43a4-bfe9-3d0c73262b4c" providerId="ADAL" clId="{8B5834B6-713F-454A-BAA6-5F6DDEBB5DF9}" dt="2024-08-15T21:54:17.271" v="43" actId="26606"/>
          <ac:spMkLst>
            <pc:docMk/>
            <pc:sldMk cId="2976260217" sldId="269"/>
            <ac:spMk id="57" creationId="{EE15E636-2C9E-42CB-B482-436AA81BF93B}"/>
          </ac:spMkLst>
        </pc:spChg>
        <pc:spChg chg="add del">
          <ac:chgData name="Riddhi Patel" userId="9fdd2f8e-ade9-43a4-bfe9-3d0c73262b4c" providerId="ADAL" clId="{8B5834B6-713F-454A-BAA6-5F6DDEBB5DF9}" dt="2024-08-15T21:54:18.723" v="45" actId="26606"/>
          <ac:spMkLst>
            <pc:docMk/>
            <pc:sldMk cId="2976260217" sldId="269"/>
            <ac:spMk id="60" creationId="{48E96387-12F1-45E4-9322-ABBF2EE040E9}"/>
          </ac:spMkLst>
        </pc:spChg>
        <pc:spChg chg="add del">
          <ac:chgData name="Riddhi Patel" userId="9fdd2f8e-ade9-43a4-bfe9-3d0c73262b4c" providerId="ADAL" clId="{8B5834B6-713F-454A-BAA6-5F6DDEBB5DF9}" dt="2024-08-15T21:54:18.723" v="45" actId="26606"/>
          <ac:spMkLst>
            <pc:docMk/>
            <pc:sldMk cId="2976260217" sldId="269"/>
            <ac:spMk id="61" creationId="{A9F421DD-DE4E-4547-A904-3F80E25E3F35}"/>
          </ac:spMkLst>
        </pc:spChg>
        <pc:spChg chg="add del">
          <ac:chgData name="Riddhi Patel" userId="9fdd2f8e-ade9-43a4-bfe9-3d0c73262b4c" providerId="ADAL" clId="{8B5834B6-713F-454A-BAA6-5F6DDEBB5DF9}" dt="2024-08-15T21:54:18.723" v="45" actId="26606"/>
          <ac:spMkLst>
            <pc:docMk/>
            <pc:sldMk cId="2976260217" sldId="269"/>
            <ac:spMk id="62" creationId="{09985DEC-1215-4209-9708-B45CC977402E}"/>
          </ac:spMkLst>
        </pc:spChg>
        <pc:spChg chg="add del">
          <ac:chgData name="Riddhi Patel" userId="9fdd2f8e-ade9-43a4-bfe9-3d0c73262b4c" providerId="ADAL" clId="{8B5834B6-713F-454A-BAA6-5F6DDEBB5DF9}" dt="2024-08-15T21:54:18.723" v="45" actId="26606"/>
          <ac:spMkLst>
            <pc:docMk/>
            <pc:sldMk cId="2976260217" sldId="269"/>
            <ac:spMk id="63" creationId="{A926A64B-3BCB-44CC-892E-C791C324B7F0}"/>
          </ac:spMkLst>
        </pc:spChg>
        <pc:spChg chg="add del">
          <ac:chgData name="Riddhi Patel" userId="9fdd2f8e-ade9-43a4-bfe9-3d0c73262b4c" providerId="ADAL" clId="{8B5834B6-713F-454A-BAA6-5F6DDEBB5DF9}" dt="2024-08-15T21:54:18.723" v="45" actId="26606"/>
          <ac:spMkLst>
            <pc:docMk/>
            <pc:sldMk cId="2976260217" sldId="269"/>
            <ac:spMk id="64" creationId="{3FE9758B-E361-4084-8D9F-729FA6C4AD7E}"/>
          </ac:spMkLst>
        </pc:spChg>
        <pc:spChg chg="add del">
          <ac:chgData name="Riddhi Patel" userId="9fdd2f8e-ade9-43a4-bfe9-3d0c73262b4c" providerId="ADAL" clId="{8B5834B6-713F-454A-BAA6-5F6DDEBB5DF9}" dt="2024-08-15T21:54:20.587" v="47" actId="26606"/>
          <ac:spMkLst>
            <pc:docMk/>
            <pc:sldMk cId="2976260217" sldId="269"/>
            <ac:spMk id="66" creationId="{2928117C-9446-4E7F-AE62-95E0F6DB5B27}"/>
          </ac:spMkLst>
        </pc:spChg>
        <pc:spChg chg="add del">
          <ac:chgData name="Riddhi Patel" userId="9fdd2f8e-ade9-43a4-bfe9-3d0c73262b4c" providerId="ADAL" clId="{8B5834B6-713F-454A-BAA6-5F6DDEBB5DF9}" dt="2024-08-15T21:54:20.587" v="47" actId="26606"/>
          <ac:spMkLst>
            <pc:docMk/>
            <pc:sldMk cId="2976260217" sldId="269"/>
            <ac:spMk id="67" creationId="{84D30AFB-4D71-48B0-AA00-28EE92363A5F}"/>
          </ac:spMkLst>
        </pc:spChg>
        <pc:spChg chg="add del">
          <ac:chgData name="Riddhi Patel" userId="9fdd2f8e-ade9-43a4-bfe9-3d0c73262b4c" providerId="ADAL" clId="{8B5834B6-713F-454A-BAA6-5F6DDEBB5DF9}" dt="2024-08-15T21:54:20.587" v="47" actId="26606"/>
          <ac:spMkLst>
            <pc:docMk/>
            <pc:sldMk cId="2976260217" sldId="269"/>
            <ac:spMk id="68" creationId="{96A0B76F-8010-4C62-B4B6-C5FC438C059E}"/>
          </ac:spMkLst>
        </pc:spChg>
        <pc:spChg chg="add del">
          <ac:chgData name="Riddhi Patel" userId="9fdd2f8e-ade9-43a4-bfe9-3d0c73262b4c" providerId="ADAL" clId="{8B5834B6-713F-454A-BAA6-5F6DDEBB5DF9}" dt="2024-08-15T21:54:20.587" v="47" actId="26606"/>
          <ac:spMkLst>
            <pc:docMk/>
            <pc:sldMk cId="2976260217" sldId="269"/>
            <ac:spMk id="69" creationId="{B36BEBD5-A373-4C8C-8C06-CD8007E22F39}"/>
          </ac:spMkLst>
        </pc:spChg>
        <pc:spChg chg="add del">
          <ac:chgData name="Riddhi Patel" userId="9fdd2f8e-ade9-43a4-bfe9-3d0c73262b4c" providerId="ADAL" clId="{8B5834B6-713F-454A-BAA6-5F6DDEBB5DF9}" dt="2024-08-15T21:54:20.587" v="47" actId="26606"/>
          <ac:spMkLst>
            <pc:docMk/>
            <pc:sldMk cId="2976260217" sldId="269"/>
            <ac:spMk id="70" creationId="{42AC7AAA-F039-4011-98DE-17464A67B2EC}"/>
          </ac:spMkLst>
        </pc:spChg>
        <pc:spChg chg="add">
          <ac:chgData name="Riddhi Patel" userId="9fdd2f8e-ade9-43a4-bfe9-3d0c73262b4c" providerId="ADAL" clId="{8B5834B6-713F-454A-BAA6-5F6DDEBB5DF9}" dt="2024-08-15T21:54:20.593" v="48" actId="26606"/>
          <ac:spMkLst>
            <pc:docMk/>
            <pc:sldMk cId="2976260217" sldId="269"/>
            <ac:spMk id="74" creationId="{A499F183-99EE-4B1F-BA64-21A07922AE82}"/>
          </ac:spMkLst>
        </pc:spChg>
        <pc:spChg chg="add">
          <ac:chgData name="Riddhi Patel" userId="9fdd2f8e-ade9-43a4-bfe9-3d0c73262b4c" providerId="ADAL" clId="{8B5834B6-713F-454A-BAA6-5F6DDEBB5DF9}" dt="2024-08-15T21:54:20.593" v="48" actId="26606"/>
          <ac:spMkLst>
            <pc:docMk/>
            <pc:sldMk cId="2976260217" sldId="269"/>
            <ac:spMk id="75" creationId="{B783A767-5AFC-40D0-A72C-09036EA1726F}"/>
          </ac:spMkLst>
        </pc:spChg>
        <pc:spChg chg="add">
          <ac:chgData name="Riddhi Patel" userId="9fdd2f8e-ade9-43a4-bfe9-3d0c73262b4c" providerId="ADAL" clId="{8B5834B6-713F-454A-BAA6-5F6DDEBB5DF9}" dt="2024-08-15T21:54:20.593" v="48" actId="26606"/>
          <ac:spMkLst>
            <pc:docMk/>
            <pc:sldMk cId="2976260217" sldId="269"/>
            <ac:spMk id="76" creationId="{41262CAC-6BC8-43F9-9113-770A2772F68C}"/>
          </ac:spMkLst>
        </pc:spChg>
        <pc:spChg chg="add">
          <ac:chgData name="Riddhi Patel" userId="9fdd2f8e-ade9-43a4-bfe9-3d0c73262b4c" providerId="ADAL" clId="{8B5834B6-713F-454A-BAA6-5F6DDEBB5DF9}" dt="2024-08-15T21:54:20.593" v="48" actId="26606"/>
          <ac:spMkLst>
            <pc:docMk/>
            <pc:sldMk cId="2976260217" sldId="269"/>
            <ac:spMk id="77" creationId="{B3BACAB1-2B34-4A74-AD7B-BB0B9591DB0B}"/>
          </ac:spMkLst>
        </pc:spChg>
        <pc:spChg chg="add">
          <ac:chgData name="Riddhi Patel" userId="9fdd2f8e-ade9-43a4-bfe9-3d0c73262b4c" providerId="ADAL" clId="{8B5834B6-713F-454A-BAA6-5F6DDEBB5DF9}" dt="2024-08-15T21:54:20.593" v="48" actId="26606"/>
          <ac:spMkLst>
            <pc:docMk/>
            <pc:sldMk cId="2976260217" sldId="269"/>
            <ac:spMk id="78" creationId="{F1ADD25B-0A33-4EF2-90F4-43139269318B}"/>
          </ac:spMkLst>
        </pc:spChg>
        <pc:spChg chg="add">
          <ac:chgData name="Riddhi Patel" userId="9fdd2f8e-ade9-43a4-bfe9-3d0c73262b4c" providerId="ADAL" clId="{8B5834B6-713F-454A-BAA6-5F6DDEBB5DF9}" dt="2024-08-15T21:54:20.593" v="48" actId="26606"/>
          <ac:spMkLst>
            <pc:docMk/>
            <pc:sldMk cId="2976260217" sldId="269"/>
            <ac:spMk id="79" creationId="{74DB6F31-1B9E-4237-84A3-0825BFDF4616}"/>
          </ac:spMkLst>
        </pc:spChg>
        <pc:grpChg chg="add del">
          <ac:chgData name="Riddhi Patel" userId="9fdd2f8e-ade9-43a4-bfe9-3d0c73262b4c" providerId="ADAL" clId="{8B5834B6-713F-454A-BAA6-5F6DDEBB5DF9}" dt="2024-08-15T21:54:08.348" v="38" actId="26606"/>
          <ac:grpSpMkLst>
            <pc:docMk/>
            <pc:sldMk cId="2976260217" sldId="269"/>
            <ac:grpSpMk id="21" creationId="{7E6B15A5-F4B5-4786-934F-E57C7FA30298}"/>
          </ac:grpSpMkLst>
        </pc:grpChg>
        <pc:grpChg chg="add del">
          <ac:chgData name="Riddhi Patel" userId="9fdd2f8e-ade9-43a4-bfe9-3d0c73262b4c" providerId="ADAL" clId="{8B5834B6-713F-454A-BAA6-5F6DDEBB5DF9}" dt="2024-08-15T21:54:17.271" v="43" actId="26606"/>
          <ac:grpSpMkLst>
            <pc:docMk/>
            <pc:sldMk cId="2976260217" sldId="269"/>
            <ac:grpSpMk id="58" creationId="{01D4AEDF-0CF9-4271-ABB7-3D3489BB42D0}"/>
          </ac:grpSpMkLst>
        </pc:grpChg>
        <pc:grpChg chg="add del">
          <ac:chgData name="Riddhi Patel" userId="9fdd2f8e-ade9-43a4-bfe9-3d0c73262b4c" providerId="ADAL" clId="{8B5834B6-713F-454A-BAA6-5F6DDEBB5DF9}" dt="2024-08-15T21:54:20.587" v="47" actId="26606"/>
          <ac:grpSpMkLst>
            <pc:docMk/>
            <pc:sldMk cId="2976260217" sldId="269"/>
            <ac:grpSpMk id="71" creationId="{85EBB90B-3A54-4B2B-9FA6-7B47E1075FE9}"/>
          </ac:grpSpMkLst>
        </pc:grpChg>
        <pc:picChg chg="add del mod ord">
          <ac:chgData name="Riddhi Patel" userId="9fdd2f8e-ade9-43a4-bfe9-3d0c73262b4c" providerId="ADAL" clId="{8B5834B6-713F-454A-BAA6-5F6DDEBB5DF9}" dt="2024-08-15T21:54:10.286" v="39" actId="478"/>
          <ac:picMkLst>
            <pc:docMk/>
            <pc:sldMk cId="2976260217" sldId="269"/>
            <ac:picMk id="5" creationId="{69F268A1-0E1E-A495-BE4A-7416BC6D38B8}"/>
          </ac:picMkLst>
        </pc:picChg>
        <pc:picChg chg="add mod ord">
          <ac:chgData name="Riddhi Patel" userId="9fdd2f8e-ade9-43a4-bfe9-3d0c73262b4c" providerId="ADAL" clId="{8B5834B6-713F-454A-BAA6-5F6DDEBB5DF9}" dt="2024-08-15T21:54:34.863" v="49" actId="14100"/>
          <ac:picMkLst>
            <pc:docMk/>
            <pc:sldMk cId="2976260217" sldId="269"/>
            <ac:picMk id="6" creationId="{53823DAE-D0FC-F19A-6BB8-285B06E69B7F}"/>
          </ac:picMkLst>
        </pc:picChg>
      </pc:sldChg>
      <pc:sldChg chg="addSp delSp modSp mod setBg">
        <pc:chgData name="Riddhi Patel" userId="9fdd2f8e-ade9-43a4-bfe9-3d0c73262b4c" providerId="ADAL" clId="{8B5834B6-713F-454A-BAA6-5F6DDEBB5DF9}" dt="2024-08-15T21:51:40.282" v="15" actId="26606"/>
        <pc:sldMkLst>
          <pc:docMk/>
          <pc:sldMk cId="2314000421" sldId="270"/>
        </pc:sldMkLst>
        <pc:spChg chg="mod">
          <ac:chgData name="Riddhi Patel" userId="9fdd2f8e-ade9-43a4-bfe9-3d0c73262b4c" providerId="ADAL" clId="{8B5834B6-713F-454A-BAA6-5F6DDEBB5DF9}" dt="2024-08-15T21:51:40.282" v="15" actId="26606"/>
          <ac:spMkLst>
            <pc:docMk/>
            <pc:sldMk cId="2314000421" sldId="270"/>
            <ac:spMk id="2" creationId="{7AE230F8-9F2A-ADE3-3FF8-75475CA4831F}"/>
          </ac:spMkLst>
        </pc:spChg>
        <pc:spChg chg="mod">
          <ac:chgData name="Riddhi Patel" userId="9fdd2f8e-ade9-43a4-bfe9-3d0c73262b4c" providerId="ADAL" clId="{8B5834B6-713F-454A-BAA6-5F6DDEBB5DF9}" dt="2024-08-15T21:51:40.282" v="15" actId="26606"/>
          <ac:spMkLst>
            <pc:docMk/>
            <pc:sldMk cId="2314000421" sldId="270"/>
            <ac:spMk id="3" creationId="{BDF1E68A-318C-0A07-BE48-E33AA367DA39}"/>
          </ac:spMkLst>
        </pc:spChg>
        <pc:spChg chg="add del">
          <ac:chgData name="Riddhi Patel" userId="9fdd2f8e-ade9-43a4-bfe9-3d0c73262b4c" providerId="ADAL" clId="{8B5834B6-713F-454A-BAA6-5F6DDEBB5DF9}" dt="2024-08-15T21:51:32.627" v="12" actId="26606"/>
          <ac:spMkLst>
            <pc:docMk/>
            <pc:sldMk cId="2314000421" sldId="270"/>
            <ac:spMk id="8" creationId="{E9AA9F65-94B8-41A5-A7FF-23D2CFB116BB}"/>
          </ac:spMkLst>
        </pc:spChg>
        <pc:spChg chg="add del">
          <ac:chgData name="Riddhi Patel" userId="9fdd2f8e-ade9-43a4-bfe9-3d0c73262b4c" providerId="ADAL" clId="{8B5834B6-713F-454A-BAA6-5F6DDEBB5DF9}" dt="2024-08-15T21:51:40.282" v="14" actId="26606"/>
          <ac:spMkLst>
            <pc:docMk/>
            <pc:sldMk cId="2314000421" sldId="270"/>
            <ac:spMk id="9" creationId="{A078A52F-85EA-4C0B-962B-D9D9DD4DD78C}"/>
          </ac:spMkLst>
        </pc:spChg>
        <pc:spChg chg="add del">
          <ac:chgData name="Riddhi Patel" userId="9fdd2f8e-ade9-43a4-bfe9-3d0c73262b4c" providerId="ADAL" clId="{8B5834B6-713F-454A-BAA6-5F6DDEBB5DF9}" dt="2024-08-15T21:51:32.627" v="12" actId="26606"/>
          <ac:spMkLst>
            <pc:docMk/>
            <pc:sldMk cId="2314000421" sldId="270"/>
            <ac:spMk id="10" creationId="{7E8B0F8E-3F6C-4541-B9C1-774D80A08834}"/>
          </ac:spMkLst>
        </pc:spChg>
        <pc:spChg chg="add del">
          <ac:chgData name="Riddhi Patel" userId="9fdd2f8e-ade9-43a4-bfe9-3d0c73262b4c" providerId="ADAL" clId="{8B5834B6-713F-454A-BAA6-5F6DDEBB5DF9}" dt="2024-08-15T21:51:40.282" v="14" actId="26606"/>
          <ac:spMkLst>
            <pc:docMk/>
            <pc:sldMk cId="2314000421" sldId="270"/>
            <ac:spMk id="11" creationId="{919797D5-5700-4683-B30A-5B4D56CB8270}"/>
          </ac:spMkLst>
        </pc:spChg>
        <pc:spChg chg="add del">
          <ac:chgData name="Riddhi Patel" userId="9fdd2f8e-ade9-43a4-bfe9-3d0c73262b4c" providerId="ADAL" clId="{8B5834B6-713F-454A-BAA6-5F6DDEBB5DF9}" dt="2024-08-15T21:51:32.627" v="12" actId="26606"/>
          <ac:spMkLst>
            <pc:docMk/>
            <pc:sldMk cId="2314000421" sldId="270"/>
            <ac:spMk id="12" creationId="{7A45F5BC-32D1-41CD-B270-C46F18CA1ACC}"/>
          </ac:spMkLst>
        </pc:spChg>
        <pc:spChg chg="add del">
          <ac:chgData name="Riddhi Patel" userId="9fdd2f8e-ade9-43a4-bfe9-3d0c73262b4c" providerId="ADAL" clId="{8B5834B6-713F-454A-BAA6-5F6DDEBB5DF9}" dt="2024-08-15T21:51:40.282" v="14" actId="26606"/>
          <ac:spMkLst>
            <pc:docMk/>
            <pc:sldMk cId="2314000421" sldId="270"/>
            <ac:spMk id="13" creationId="{4856A7B9-9801-42EC-A4C9-7E22A56EF53D}"/>
          </ac:spMkLst>
        </pc:spChg>
        <pc:spChg chg="add del">
          <ac:chgData name="Riddhi Patel" userId="9fdd2f8e-ade9-43a4-bfe9-3d0c73262b4c" providerId="ADAL" clId="{8B5834B6-713F-454A-BAA6-5F6DDEBB5DF9}" dt="2024-08-15T21:51:32.627" v="12" actId="26606"/>
          <ac:spMkLst>
            <pc:docMk/>
            <pc:sldMk cId="2314000421" sldId="270"/>
            <ac:spMk id="14" creationId="{5BB74D4E-F243-4A10-813D-500A14025392}"/>
          </ac:spMkLst>
        </pc:spChg>
        <pc:spChg chg="add del">
          <ac:chgData name="Riddhi Patel" userId="9fdd2f8e-ade9-43a4-bfe9-3d0c73262b4c" providerId="ADAL" clId="{8B5834B6-713F-454A-BAA6-5F6DDEBB5DF9}" dt="2024-08-15T21:51:40.282" v="14" actId="26606"/>
          <ac:spMkLst>
            <pc:docMk/>
            <pc:sldMk cId="2314000421" sldId="270"/>
            <ac:spMk id="15" creationId="{A8D10092-A860-4EFB-963F-A14DA3648858}"/>
          </ac:spMkLst>
        </pc:spChg>
        <pc:spChg chg="add del">
          <ac:chgData name="Riddhi Patel" userId="9fdd2f8e-ade9-43a4-bfe9-3d0c73262b4c" providerId="ADAL" clId="{8B5834B6-713F-454A-BAA6-5F6DDEBB5DF9}" dt="2024-08-15T21:51:32.627" v="12" actId="26606"/>
          <ac:spMkLst>
            <pc:docMk/>
            <pc:sldMk cId="2314000421" sldId="270"/>
            <ac:spMk id="16" creationId="{1A59258C-AAC2-41CD-973C-7439B122A3FF}"/>
          </ac:spMkLst>
        </pc:spChg>
        <pc:spChg chg="add del">
          <ac:chgData name="Riddhi Patel" userId="9fdd2f8e-ade9-43a4-bfe9-3d0c73262b4c" providerId="ADAL" clId="{8B5834B6-713F-454A-BAA6-5F6DDEBB5DF9}" dt="2024-08-15T21:51:40.282" v="14" actId="26606"/>
          <ac:spMkLst>
            <pc:docMk/>
            <pc:sldMk cId="2314000421" sldId="270"/>
            <ac:spMk id="17" creationId="{BABD8CBF-1782-456F-AF12-36CD021CCCF6}"/>
          </ac:spMkLst>
        </pc:spChg>
        <pc:spChg chg="add del">
          <ac:chgData name="Riddhi Patel" userId="9fdd2f8e-ade9-43a4-bfe9-3d0c73262b4c" providerId="ADAL" clId="{8B5834B6-713F-454A-BAA6-5F6DDEBB5DF9}" dt="2024-08-15T21:51:32.627" v="12" actId="26606"/>
          <ac:spMkLst>
            <pc:docMk/>
            <pc:sldMk cId="2314000421" sldId="270"/>
            <ac:spMk id="18" creationId="{54516B72-0116-42B2-82A2-B11218A36636}"/>
          </ac:spMkLst>
        </pc:spChg>
        <pc:spChg chg="add del">
          <ac:chgData name="Riddhi Patel" userId="9fdd2f8e-ade9-43a4-bfe9-3d0c73262b4c" providerId="ADAL" clId="{8B5834B6-713F-454A-BAA6-5F6DDEBB5DF9}" dt="2024-08-15T21:51:40.282" v="14" actId="26606"/>
          <ac:spMkLst>
            <pc:docMk/>
            <pc:sldMk cId="2314000421" sldId="270"/>
            <ac:spMk id="19" creationId="{18A186C0-DD3C-4FF4-B165-943244CBD116}"/>
          </ac:spMkLst>
        </pc:spChg>
        <pc:spChg chg="add del">
          <ac:chgData name="Riddhi Patel" userId="9fdd2f8e-ade9-43a4-bfe9-3d0c73262b4c" providerId="ADAL" clId="{8B5834B6-713F-454A-BAA6-5F6DDEBB5DF9}" dt="2024-08-15T21:51:32.627" v="12" actId="26606"/>
          <ac:spMkLst>
            <pc:docMk/>
            <pc:sldMk cId="2314000421" sldId="270"/>
            <ac:spMk id="20" creationId="{7CDB507F-21B7-4C27-B0FC-D9C465C6DB44}"/>
          </ac:spMkLst>
        </pc:spChg>
        <pc:spChg chg="add del">
          <ac:chgData name="Riddhi Patel" userId="9fdd2f8e-ade9-43a4-bfe9-3d0c73262b4c" providerId="ADAL" clId="{8B5834B6-713F-454A-BAA6-5F6DDEBB5DF9}" dt="2024-08-15T21:51:32.627" v="12" actId="26606"/>
          <ac:spMkLst>
            <pc:docMk/>
            <pc:sldMk cId="2314000421" sldId="270"/>
            <ac:spMk id="22" creationId="{7AB1AE17-B7A3-4363-95CD-25441E2FF1F3}"/>
          </ac:spMkLst>
        </pc:spChg>
        <pc:spChg chg="add">
          <ac:chgData name="Riddhi Patel" userId="9fdd2f8e-ade9-43a4-bfe9-3d0c73262b4c" providerId="ADAL" clId="{8B5834B6-713F-454A-BAA6-5F6DDEBB5DF9}" dt="2024-08-15T21:51:40.282" v="15" actId="26606"/>
          <ac:spMkLst>
            <pc:docMk/>
            <pc:sldMk cId="2314000421" sldId="270"/>
            <ac:spMk id="27" creationId="{A078A52F-85EA-4C0B-962B-D9D9DD4DD78C}"/>
          </ac:spMkLst>
        </pc:spChg>
        <pc:spChg chg="add">
          <ac:chgData name="Riddhi Patel" userId="9fdd2f8e-ade9-43a4-bfe9-3d0c73262b4c" providerId="ADAL" clId="{8B5834B6-713F-454A-BAA6-5F6DDEBB5DF9}" dt="2024-08-15T21:51:40.282" v="15" actId="26606"/>
          <ac:spMkLst>
            <pc:docMk/>
            <pc:sldMk cId="2314000421" sldId="270"/>
            <ac:spMk id="28" creationId="{919797D5-5700-4683-B30A-5B4D56CB8270}"/>
          </ac:spMkLst>
        </pc:spChg>
        <pc:spChg chg="add">
          <ac:chgData name="Riddhi Patel" userId="9fdd2f8e-ade9-43a4-bfe9-3d0c73262b4c" providerId="ADAL" clId="{8B5834B6-713F-454A-BAA6-5F6DDEBB5DF9}" dt="2024-08-15T21:51:40.282" v="15" actId="26606"/>
          <ac:spMkLst>
            <pc:docMk/>
            <pc:sldMk cId="2314000421" sldId="270"/>
            <ac:spMk id="29" creationId="{4856A7B9-9801-42EC-A4C9-7E22A56EF53D}"/>
          </ac:spMkLst>
        </pc:spChg>
        <pc:spChg chg="add">
          <ac:chgData name="Riddhi Patel" userId="9fdd2f8e-ade9-43a4-bfe9-3d0c73262b4c" providerId="ADAL" clId="{8B5834B6-713F-454A-BAA6-5F6DDEBB5DF9}" dt="2024-08-15T21:51:40.282" v="15" actId="26606"/>
          <ac:spMkLst>
            <pc:docMk/>
            <pc:sldMk cId="2314000421" sldId="270"/>
            <ac:spMk id="30" creationId="{A8D10092-A860-4EFB-963F-A14DA3648858}"/>
          </ac:spMkLst>
        </pc:spChg>
        <pc:spChg chg="add">
          <ac:chgData name="Riddhi Patel" userId="9fdd2f8e-ade9-43a4-bfe9-3d0c73262b4c" providerId="ADAL" clId="{8B5834B6-713F-454A-BAA6-5F6DDEBB5DF9}" dt="2024-08-15T21:51:40.282" v="15" actId="26606"/>
          <ac:spMkLst>
            <pc:docMk/>
            <pc:sldMk cId="2314000421" sldId="270"/>
            <ac:spMk id="31" creationId="{EE15E636-2C9E-42CB-B482-436AA81BF93B}"/>
          </ac:spMkLst>
        </pc:spChg>
        <pc:grpChg chg="add del">
          <ac:chgData name="Riddhi Patel" userId="9fdd2f8e-ade9-43a4-bfe9-3d0c73262b4c" providerId="ADAL" clId="{8B5834B6-713F-454A-BAA6-5F6DDEBB5DF9}" dt="2024-08-15T21:51:40.282" v="14" actId="26606"/>
          <ac:grpSpMkLst>
            <pc:docMk/>
            <pc:sldMk cId="2314000421" sldId="270"/>
            <ac:grpSpMk id="21" creationId="{7E6B15A5-F4B5-4786-934F-E57C7FA30298}"/>
          </ac:grpSpMkLst>
        </pc:grpChg>
        <pc:grpChg chg="add">
          <ac:chgData name="Riddhi Patel" userId="9fdd2f8e-ade9-43a4-bfe9-3d0c73262b4c" providerId="ADAL" clId="{8B5834B6-713F-454A-BAA6-5F6DDEBB5DF9}" dt="2024-08-15T21:51:40.282" v="15" actId="26606"/>
          <ac:grpSpMkLst>
            <pc:docMk/>
            <pc:sldMk cId="2314000421" sldId="270"/>
            <ac:grpSpMk id="33" creationId="{01D4AEDF-0CF9-4271-ABB7-3D3489BB42D0}"/>
          </ac:grpSpMkLst>
        </pc:grpChg>
        <pc:picChg chg="add del">
          <ac:chgData name="Riddhi Patel" userId="9fdd2f8e-ade9-43a4-bfe9-3d0c73262b4c" providerId="ADAL" clId="{8B5834B6-713F-454A-BAA6-5F6DDEBB5DF9}" dt="2024-08-15T21:51:40.282" v="14" actId="26606"/>
          <ac:picMkLst>
            <pc:docMk/>
            <pc:sldMk cId="2314000421" sldId="270"/>
            <ac:picMk id="5" creationId="{43E89764-B7B3-1C8A-B74D-6E8D44FF2467}"/>
          </ac:picMkLst>
        </pc:picChg>
        <pc:picChg chg="add">
          <ac:chgData name="Riddhi Patel" userId="9fdd2f8e-ade9-43a4-bfe9-3d0c73262b4c" providerId="ADAL" clId="{8B5834B6-713F-454A-BAA6-5F6DDEBB5DF9}" dt="2024-08-15T21:51:40.282" v="15" actId="26606"/>
          <ac:picMkLst>
            <pc:docMk/>
            <pc:sldMk cId="2314000421" sldId="270"/>
            <ac:picMk id="32" creationId="{A5312F65-F9ED-4B9D-E604-734692922E84}"/>
          </ac:picMkLst>
        </pc:picChg>
      </pc:sldChg>
      <pc:sldChg chg="addSp delSp modSp new mod setBg addAnim">
        <pc:chgData name="Riddhi Patel" userId="9fdd2f8e-ade9-43a4-bfe9-3d0c73262b4c" providerId="ADAL" clId="{8B5834B6-713F-454A-BAA6-5F6DDEBB5DF9}" dt="2024-08-15T21:56:39.073" v="101" actId="26606"/>
        <pc:sldMkLst>
          <pc:docMk/>
          <pc:sldMk cId="3349642447" sldId="271"/>
        </pc:sldMkLst>
        <pc:spChg chg="mod">
          <ac:chgData name="Riddhi Patel" userId="9fdd2f8e-ade9-43a4-bfe9-3d0c73262b4c" providerId="ADAL" clId="{8B5834B6-713F-454A-BAA6-5F6DDEBB5DF9}" dt="2024-08-15T21:56:39.073" v="101" actId="26606"/>
          <ac:spMkLst>
            <pc:docMk/>
            <pc:sldMk cId="3349642447" sldId="271"/>
            <ac:spMk id="2" creationId="{1C6109C1-BD0C-2D0B-3F6C-74BC1EFDC85A}"/>
          </ac:spMkLst>
        </pc:spChg>
        <pc:spChg chg="del mod">
          <ac:chgData name="Riddhi Patel" userId="9fdd2f8e-ade9-43a4-bfe9-3d0c73262b4c" providerId="ADAL" clId="{8B5834B6-713F-454A-BAA6-5F6DDEBB5DF9}" dt="2024-08-15T21:56:21.745" v="90" actId="21"/>
          <ac:spMkLst>
            <pc:docMk/>
            <pc:sldMk cId="3349642447" sldId="271"/>
            <ac:spMk id="3" creationId="{68D1BE03-F7C7-DCFB-B368-6387EF40FC37}"/>
          </ac:spMkLst>
        </pc:spChg>
        <pc:spChg chg="add del">
          <ac:chgData name="Riddhi Patel" userId="9fdd2f8e-ade9-43a4-bfe9-3d0c73262b4c" providerId="ADAL" clId="{8B5834B6-713F-454A-BAA6-5F6DDEBB5DF9}" dt="2024-08-15T21:56:39.073" v="101" actId="26606"/>
          <ac:spMkLst>
            <pc:docMk/>
            <pc:sldMk cId="3349642447" sldId="271"/>
            <ac:spMk id="10" creationId="{A499F183-99EE-4B1F-BA64-21A07922AE82}"/>
          </ac:spMkLst>
        </pc:spChg>
        <pc:spChg chg="add del">
          <ac:chgData name="Riddhi Patel" userId="9fdd2f8e-ade9-43a4-bfe9-3d0c73262b4c" providerId="ADAL" clId="{8B5834B6-713F-454A-BAA6-5F6DDEBB5DF9}" dt="2024-08-15T21:56:39.073" v="101" actId="26606"/>
          <ac:spMkLst>
            <pc:docMk/>
            <pc:sldMk cId="3349642447" sldId="271"/>
            <ac:spMk id="12" creationId="{B783A767-5AFC-40D0-A72C-09036EA1726F}"/>
          </ac:spMkLst>
        </pc:spChg>
        <pc:spChg chg="add del">
          <ac:chgData name="Riddhi Patel" userId="9fdd2f8e-ade9-43a4-bfe9-3d0c73262b4c" providerId="ADAL" clId="{8B5834B6-713F-454A-BAA6-5F6DDEBB5DF9}" dt="2024-08-15T21:56:39.073" v="101" actId="26606"/>
          <ac:spMkLst>
            <pc:docMk/>
            <pc:sldMk cId="3349642447" sldId="271"/>
            <ac:spMk id="14" creationId="{41262CAC-6BC8-43F9-9113-770A2772F68C}"/>
          </ac:spMkLst>
        </pc:spChg>
        <pc:spChg chg="add del">
          <ac:chgData name="Riddhi Patel" userId="9fdd2f8e-ade9-43a4-bfe9-3d0c73262b4c" providerId="ADAL" clId="{8B5834B6-713F-454A-BAA6-5F6DDEBB5DF9}" dt="2024-08-15T21:56:39.073" v="101" actId="26606"/>
          <ac:spMkLst>
            <pc:docMk/>
            <pc:sldMk cId="3349642447" sldId="271"/>
            <ac:spMk id="16" creationId="{B3BACAB1-2B34-4A74-AD7B-BB0B9591DB0B}"/>
          </ac:spMkLst>
        </pc:spChg>
        <pc:spChg chg="add del">
          <ac:chgData name="Riddhi Patel" userId="9fdd2f8e-ade9-43a4-bfe9-3d0c73262b4c" providerId="ADAL" clId="{8B5834B6-713F-454A-BAA6-5F6DDEBB5DF9}" dt="2024-08-15T21:56:39.073" v="101" actId="26606"/>
          <ac:spMkLst>
            <pc:docMk/>
            <pc:sldMk cId="3349642447" sldId="271"/>
            <ac:spMk id="18" creationId="{F1ADD25B-0A33-4EF2-90F4-43139269318B}"/>
          </ac:spMkLst>
        </pc:spChg>
        <pc:spChg chg="add del">
          <ac:chgData name="Riddhi Patel" userId="9fdd2f8e-ade9-43a4-bfe9-3d0c73262b4c" providerId="ADAL" clId="{8B5834B6-713F-454A-BAA6-5F6DDEBB5DF9}" dt="2024-08-15T21:56:39.073" v="101" actId="26606"/>
          <ac:spMkLst>
            <pc:docMk/>
            <pc:sldMk cId="3349642447" sldId="271"/>
            <ac:spMk id="20" creationId="{74DB6F31-1B9E-4237-84A3-0825BFDF4616}"/>
          </ac:spMkLst>
        </pc:spChg>
        <pc:spChg chg="add">
          <ac:chgData name="Riddhi Patel" userId="9fdd2f8e-ade9-43a4-bfe9-3d0c73262b4c" providerId="ADAL" clId="{8B5834B6-713F-454A-BAA6-5F6DDEBB5DF9}" dt="2024-08-15T21:56:39.073" v="101" actId="26606"/>
          <ac:spMkLst>
            <pc:docMk/>
            <pc:sldMk cId="3349642447" sldId="271"/>
            <ac:spMk id="25" creationId="{A499F183-99EE-4B1F-BA64-21A07922AE82}"/>
          </ac:spMkLst>
        </pc:spChg>
        <pc:spChg chg="add">
          <ac:chgData name="Riddhi Patel" userId="9fdd2f8e-ade9-43a4-bfe9-3d0c73262b4c" providerId="ADAL" clId="{8B5834B6-713F-454A-BAA6-5F6DDEBB5DF9}" dt="2024-08-15T21:56:39.073" v="101" actId="26606"/>
          <ac:spMkLst>
            <pc:docMk/>
            <pc:sldMk cId="3349642447" sldId="271"/>
            <ac:spMk id="27" creationId="{B783A767-5AFC-40D0-A72C-09036EA1726F}"/>
          </ac:spMkLst>
        </pc:spChg>
        <pc:spChg chg="add">
          <ac:chgData name="Riddhi Patel" userId="9fdd2f8e-ade9-43a4-bfe9-3d0c73262b4c" providerId="ADAL" clId="{8B5834B6-713F-454A-BAA6-5F6DDEBB5DF9}" dt="2024-08-15T21:56:39.073" v="101" actId="26606"/>
          <ac:spMkLst>
            <pc:docMk/>
            <pc:sldMk cId="3349642447" sldId="271"/>
            <ac:spMk id="29" creationId="{41262CAC-6BC8-43F9-9113-770A2772F68C}"/>
          </ac:spMkLst>
        </pc:spChg>
        <pc:spChg chg="add">
          <ac:chgData name="Riddhi Patel" userId="9fdd2f8e-ade9-43a4-bfe9-3d0c73262b4c" providerId="ADAL" clId="{8B5834B6-713F-454A-BAA6-5F6DDEBB5DF9}" dt="2024-08-15T21:56:39.073" v="101" actId="26606"/>
          <ac:spMkLst>
            <pc:docMk/>
            <pc:sldMk cId="3349642447" sldId="271"/>
            <ac:spMk id="31" creationId="{1AA2CCB6-DFD2-41CD-96FE-0140B793599F}"/>
          </ac:spMkLst>
        </pc:spChg>
        <pc:spChg chg="add">
          <ac:chgData name="Riddhi Patel" userId="9fdd2f8e-ade9-43a4-bfe9-3d0c73262b4c" providerId="ADAL" clId="{8B5834B6-713F-454A-BAA6-5F6DDEBB5DF9}" dt="2024-08-15T21:56:39.073" v="101" actId="26606"/>
          <ac:spMkLst>
            <pc:docMk/>
            <pc:sldMk cId="3349642447" sldId="271"/>
            <ac:spMk id="33" creationId="{B916921E-0792-45DC-AB86-1F53A5A7D0AE}"/>
          </ac:spMkLst>
        </pc:spChg>
        <pc:picChg chg="add mod">
          <ac:chgData name="Riddhi Patel" userId="9fdd2f8e-ade9-43a4-bfe9-3d0c73262b4c" providerId="ADAL" clId="{8B5834B6-713F-454A-BAA6-5F6DDEBB5DF9}" dt="2024-08-15T21:56:39.073" v="101" actId="26606"/>
          <ac:picMkLst>
            <pc:docMk/>
            <pc:sldMk cId="3349642447" sldId="271"/>
            <ac:picMk id="7" creationId="{1A24B60C-034C-E3BA-8AB5-6C448FAF5B6D}"/>
          </ac:picMkLst>
        </pc:picChg>
      </pc:sldChg>
    </pc:docChg>
  </pc:docChgLst>
  <pc:docChgLst>
    <pc:chgData name="Shukan Thakkar" userId="2edb5f6e-0b6e-4508-8777-f431cb4d9fbd" providerId="ADAL" clId="{3C2F3E49-B2D1-4FAC-A34E-496EC1FFF226}"/>
    <pc:docChg chg="undo custSel modSld">
      <pc:chgData name="Shukan Thakkar" userId="2edb5f6e-0b6e-4508-8777-f431cb4d9fbd" providerId="ADAL" clId="{3C2F3E49-B2D1-4FAC-A34E-496EC1FFF226}" dt="2024-08-15T22:23:17.925" v="88" actId="26606"/>
      <pc:docMkLst>
        <pc:docMk/>
      </pc:docMkLst>
      <pc:sldChg chg="addSp delSp modSp mod modAnim">
        <pc:chgData name="Shukan Thakkar" userId="2edb5f6e-0b6e-4508-8777-f431cb4d9fbd" providerId="ADAL" clId="{3C2F3E49-B2D1-4FAC-A34E-496EC1FFF226}" dt="2024-08-15T22:21:54.607" v="85"/>
        <pc:sldMkLst>
          <pc:docMk/>
          <pc:sldMk cId="3121753031" sldId="256"/>
        </pc:sldMkLst>
        <pc:spChg chg="mod">
          <ac:chgData name="Shukan Thakkar" userId="2edb5f6e-0b6e-4508-8777-f431cb4d9fbd" providerId="ADAL" clId="{3C2F3E49-B2D1-4FAC-A34E-496EC1FFF226}" dt="2024-08-15T22:02:33.591" v="20" actId="26606"/>
          <ac:spMkLst>
            <pc:docMk/>
            <pc:sldMk cId="3121753031" sldId="256"/>
            <ac:spMk id="2" creationId="{5FEBFFE7-A5CA-9540-91EF-45E7A843A8C5}"/>
          </ac:spMkLst>
        </pc:spChg>
        <pc:spChg chg="mod">
          <ac:chgData name="Shukan Thakkar" userId="2edb5f6e-0b6e-4508-8777-f431cb4d9fbd" providerId="ADAL" clId="{3C2F3E49-B2D1-4FAC-A34E-496EC1FFF226}" dt="2024-08-15T22:21:54.607" v="85"/>
          <ac:spMkLst>
            <pc:docMk/>
            <pc:sldMk cId="3121753031" sldId="256"/>
            <ac:spMk id="3" creationId="{56463AD9-D099-89C7-5B79-695C9D44D785}"/>
          </ac:spMkLst>
        </pc:spChg>
        <pc:spChg chg="add del mod">
          <ac:chgData name="Shukan Thakkar" userId="2edb5f6e-0b6e-4508-8777-f431cb4d9fbd" providerId="ADAL" clId="{3C2F3E49-B2D1-4FAC-A34E-496EC1FFF226}" dt="2024-08-15T22:02:13.477" v="19" actId="478"/>
          <ac:spMkLst>
            <pc:docMk/>
            <pc:sldMk cId="3121753031" sldId="256"/>
            <ac:spMk id="4" creationId="{5B83C201-DC99-AE5E-494A-848EE015450A}"/>
          </ac:spMkLst>
        </pc:spChg>
        <pc:spChg chg="del">
          <ac:chgData name="Shukan Thakkar" userId="2edb5f6e-0b6e-4508-8777-f431cb4d9fbd" providerId="ADAL" clId="{3C2F3E49-B2D1-4FAC-A34E-496EC1FFF226}" dt="2024-08-15T22:02:33.591" v="20" actId="26606"/>
          <ac:spMkLst>
            <pc:docMk/>
            <pc:sldMk cId="3121753031" sldId="256"/>
            <ac:spMk id="48" creationId="{5CC2B463-6BD5-411E-A3CA-67A9FE00313A}"/>
          </ac:spMkLst>
        </pc:spChg>
        <pc:spChg chg="del">
          <ac:chgData name="Shukan Thakkar" userId="2edb5f6e-0b6e-4508-8777-f431cb4d9fbd" providerId="ADAL" clId="{3C2F3E49-B2D1-4FAC-A34E-496EC1FFF226}" dt="2024-08-15T22:02:33.591" v="20" actId="26606"/>
          <ac:spMkLst>
            <pc:docMk/>
            <pc:sldMk cId="3121753031" sldId="256"/>
            <ac:spMk id="49" creationId="{E83E6F24-3E64-4893-9F13-7BEE01C841E4}"/>
          </ac:spMkLst>
        </pc:spChg>
        <pc:spChg chg="add">
          <ac:chgData name="Shukan Thakkar" userId="2edb5f6e-0b6e-4508-8777-f431cb4d9fbd" providerId="ADAL" clId="{3C2F3E49-B2D1-4FAC-A34E-496EC1FFF226}" dt="2024-08-15T22:02:33.591" v="20" actId="26606"/>
          <ac:spMkLst>
            <pc:docMk/>
            <pc:sldMk cId="3121753031" sldId="256"/>
            <ac:spMk id="54" creationId="{8D0A8302-05E2-46E9-8702-F5622761BFFB}"/>
          </ac:spMkLst>
        </pc:spChg>
        <pc:spChg chg="add">
          <ac:chgData name="Shukan Thakkar" userId="2edb5f6e-0b6e-4508-8777-f431cb4d9fbd" providerId="ADAL" clId="{3C2F3E49-B2D1-4FAC-A34E-496EC1FFF226}" dt="2024-08-15T22:02:33.591" v="20" actId="26606"/>
          <ac:spMkLst>
            <pc:docMk/>
            <pc:sldMk cId="3121753031" sldId="256"/>
            <ac:spMk id="56" creationId="{395A9DDB-4A31-4005-968F-E5D5CC353504}"/>
          </ac:spMkLst>
        </pc:spChg>
        <pc:picChg chg="mod ord">
          <ac:chgData name="Shukan Thakkar" userId="2edb5f6e-0b6e-4508-8777-f431cb4d9fbd" providerId="ADAL" clId="{3C2F3E49-B2D1-4FAC-A34E-496EC1FFF226}" dt="2024-08-15T22:02:33.591" v="20" actId="26606"/>
          <ac:picMkLst>
            <pc:docMk/>
            <pc:sldMk cId="3121753031" sldId="256"/>
            <ac:picMk id="5" creationId="{037F0386-7A3A-ABD1-61B8-7395EDE43AEF}"/>
          </ac:picMkLst>
        </pc:picChg>
      </pc:sldChg>
      <pc:sldChg chg="addSp delSp modSp mod">
        <pc:chgData name="Shukan Thakkar" userId="2edb5f6e-0b6e-4508-8777-f431cb4d9fbd" providerId="ADAL" clId="{3C2F3E49-B2D1-4FAC-A34E-496EC1FFF226}" dt="2024-08-15T22:07:59.264" v="29" actId="26606"/>
        <pc:sldMkLst>
          <pc:docMk/>
          <pc:sldMk cId="847130829" sldId="259"/>
        </pc:sldMkLst>
        <pc:spChg chg="ord">
          <ac:chgData name="Shukan Thakkar" userId="2edb5f6e-0b6e-4508-8777-f431cb4d9fbd" providerId="ADAL" clId="{3C2F3E49-B2D1-4FAC-A34E-496EC1FFF226}" dt="2024-08-15T22:07:59.264" v="29" actId="26606"/>
          <ac:spMkLst>
            <pc:docMk/>
            <pc:sldMk cId="847130829" sldId="259"/>
            <ac:spMk id="2" creationId="{F45E42CA-3C44-E1F7-B4BB-5FED91AF08A9}"/>
          </ac:spMkLst>
        </pc:spChg>
        <pc:spChg chg="mod ord">
          <ac:chgData name="Shukan Thakkar" userId="2edb5f6e-0b6e-4508-8777-f431cb4d9fbd" providerId="ADAL" clId="{3C2F3E49-B2D1-4FAC-A34E-496EC1FFF226}" dt="2024-08-15T22:07:59.264" v="29" actId="26606"/>
          <ac:spMkLst>
            <pc:docMk/>
            <pc:sldMk cId="847130829" sldId="259"/>
            <ac:spMk id="3" creationId="{DB461663-64BF-4444-52C5-EFAE457AFE5E}"/>
          </ac:spMkLst>
        </pc:spChg>
        <pc:spChg chg="add del mod">
          <ac:chgData name="Shukan Thakkar" userId="2edb5f6e-0b6e-4508-8777-f431cb4d9fbd" providerId="ADAL" clId="{3C2F3E49-B2D1-4FAC-A34E-496EC1FFF226}" dt="2024-08-15T22:07:34.046" v="25" actId="478"/>
          <ac:spMkLst>
            <pc:docMk/>
            <pc:sldMk cId="847130829" sldId="259"/>
            <ac:spMk id="4" creationId="{DFE0A1F9-1C77-46E7-C2B6-96001694A4BB}"/>
          </ac:spMkLst>
        </pc:spChg>
        <pc:spChg chg="del">
          <ac:chgData name="Shukan Thakkar" userId="2edb5f6e-0b6e-4508-8777-f431cb4d9fbd" providerId="ADAL" clId="{3C2F3E49-B2D1-4FAC-A34E-496EC1FFF226}" dt="2024-08-15T22:05:49.114" v="21" actId="26606"/>
          <ac:spMkLst>
            <pc:docMk/>
            <pc:sldMk cId="847130829" sldId="259"/>
            <ac:spMk id="9" creationId="{A078A52F-85EA-4C0B-962B-D9D9DD4DD78C}"/>
          </ac:spMkLst>
        </pc:spChg>
        <pc:spChg chg="del">
          <ac:chgData name="Shukan Thakkar" userId="2edb5f6e-0b6e-4508-8777-f431cb4d9fbd" providerId="ADAL" clId="{3C2F3E49-B2D1-4FAC-A34E-496EC1FFF226}" dt="2024-08-15T22:05:49.114" v="21" actId="26606"/>
          <ac:spMkLst>
            <pc:docMk/>
            <pc:sldMk cId="847130829" sldId="259"/>
            <ac:spMk id="11" creationId="{919797D5-5700-4683-B30A-5B4D56CB8270}"/>
          </ac:spMkLst>
        </pc:spChg>
        <pc:spChg chg="del">
          <ac:chgData name="Shukan Thakkar" userId="2edb5f6e-0b6e-4508-8777-f431cb4d9fbd" providerId="ADAL" clId="{3C2F3E49-B2D1-4FAC-A34E-496EC1FFF226}" dt="2024-08-15T22:05:49.114" v="21" actId="26606"/>
          <ac:spMkLst>
            <pc:docMk/>
            <pc:sldMk cId="847130829" sldId="259"/>
            <ac:spMk id="13" creationId="{4856A7B9-9801-42EC-A4C9-7E22A56EF53D}"/>
          </ac:spMkLst>
        </pc:spChg>
        <pc:spChg chg="del">
          <ac:chgData name="Shukan Thakkar" userId="2edb5f6e-0b6e-4508-8777-f431cb4d9fbd" providerId="ADAL" clId="{3C2F3E49-B2D1-4FAC-A34E-496EC1FFF226}" dt="2024-08-15T22:05:49.114" v="21" actId="26606"/>
          <ac:spMkLst>
            <pc:docMk/>
            <pc:sldMk cId="847130829" sldId="259"/>
            <ac:spMk id="15" creationId="{A8D10092-A860-4EFB-963F-A14DA3648858}"/>
          </ac:spMkLst>
        </pc:spChg>
        <pc:spChg chg="del">
          <ac:chgData name="Shukan Thakkar" userId="2edb5f6e-0b6e-4508-8777-f431cb4d9fbd" providerId="ADAL" clId="{3C2F3E49-B2D1-4FAC-A34E-496EC1FFF226}" dt="2024-08-15T22:05:49.114" v="21" actId="26606"/>
          <ac:spMkLst>
            <pc:docMk/>
            <pc:sldMk cId="847130829" sldId="259"/>
            <ac:spMk id="17" creationId="{BABD8CBF-1782-456F-AF12-36CD021CCCF6}"/>
          </ac:spMkLst>
        </pc:spChg>
        <pc:spChg chg="del">
          <ac:chgData name="Shukan Thakkar" userId="2edb5f6e-0b6e-4508-8777-f431cb4d9fbd" providerId="ADAL" clId="{3C2F3E49-B2D1-4FAC-A34E-496EC1FFF226}" dt="2024-08-15T22:05:49.114" v="21" actId="26606"/>
          <ac:spMkLst>
            <pc:docMk/>
            <pc:sldMk cId="847130829" sldId="259"/>
            <ac:spMk id="19" creationId="{18A186C0-DD3C-4FF4-B165-943244CBD116}"/>
          </ac:spMkLst>
        </pc:spChg>
        <pc:spChg chg="add del">
          <ac:chgData name="Shukan Thakkar" userId="2edb5f6e-0b6e-4508-8777-f431cb4d9fbd" providerId="ADAL" clId="{3C2F3E49-B2D1-4FAC-A34E-496EC1FFF226}" dt="2024-08-15T22:07:38.883" v="26" actId="26606"/>
          <ac:spMkLst>
            <pc:docMk/>
            <pc:sldMk cId="847130829" sldId="259"/>
            <ac:spMk id="29" creationId="{A078A52F-85EA-4C0B-962B-D9D9DD4DD78C}"/>
          </ac:spMkLst>
        </pc:spChg>
        <pc:spChg chg="add del">
          <ac:chgData name="Shukan Thakkar" userId="2edb5f6e-0b6e-4508-8777-f431cb4d9fbd" providerId="ADAL" clId="{3C2F3E49-B2D1-4FAC-A34E-496EC1FFF226}" dt="2024-08-15T22:07:38.883" v="26" actId="26606"/>
          <ac:spMkLst>
            <pc:docMk/>
            <pc:sldMk cId="847130829" sldId="259"/>
            <ac:spMk id="31" creationId="{919797D5-5700-4683-B30A-5B4D56CB8270}"/>
          </ac:spMkLst>
        </pc:spChg>
        <pc:spChg chg="add del">
          <ac:chgData name="Shukan Thakkar" userId="2edb5f6e-0b6e-4508-8777-f431cb4d9fbd" providerId="ADAL" clId="{3C2F3E49-B2D1-4FAC-A34E-496EC1FFF226}" dt="2024-08-15T22:07:38.883" v="26" actId="26606"/>
          <ac:spMkLst>
            <pc:docMk/>
            <pc:sldMk cId="847130829" sldId="259"/>
            <ac:spMk id="33" creationId="{4856A7B9-9801-42EC-A4C9-7E22A56EF53D}"/>
          </ac:spMkLst>
        </pc:spChg>
        <pc:spChg chg="add del">
          <ac:chgData name="Shukan Thakkar" userId="2edb5f6e-0b6e-4508-8777-f431cb4d9fbd" providerId="ADAL" clId="{3C2F3E49-B2D1-4FAC-A34E-496EC1FFF226}" dt="2024-08-15T22:07:38.883" v="26" actId="26606"/>
          <ac:spMkLst>
            <pc:docMk/>
            <pc:sldMk cId="847130829" sldId="259"/>
            <ac:spMk id="35"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0" creationId="{A078A52F-85EA-4C0B-962B-D9D9DD4DD78C}"/>
          </ac:spMkLst>
        </pc:spChg>
        <pc:spChg chg="add del">
          <ac:chgData name="Shukan Thakkar" userId="2edb5f6e-0b6e-4508-8777-f431cb4d9fbd" providerId="ADAL" clId="{3C2F3E49-B2D1-4FAC-A34E-496EC1FFF226}" dt="2024-08-15T22:07:59.264" v="29" actId="26606"/>
          <ac:spMkLst>
            <pc:docMk/>
            <pc:sldMk cId="847130829" sldId="259"/>
            <ac:spMk id="42" creationId="{919797D5-5700-4683-B30A-5B4D56CB8270}"/>
          </ac:spMkLst>
        </pc:spChg>
        <pc:spChg chg="add del">
          <ac:chgData name="Shukan Thakkar" userId="2edb5f6e-0b6e-4508-8777-f431cb4d9fbd" providerId="ADAL" clId="{3C2F3E49-B2D1-4FAC-A34E-496EC1FFF226}" dt="2024-08-15T22:07:59.264" v="29" actId="26606"/>
          <ac:spMkLst>
            <pc:docMk/>
            <pc:sldMk cId="847130829" sldId="259"/>
            <ac:spMk id="44" creationId="{4856A7B9-9801-42EC-A4C9-7E22A56EF53D}"/>
          </ac:spMkLst>
        </pc:spChg>
        <pc:spChg chg="add del">
          <ac:chgData name="Shukan Thakkar" userId="2edb5f6e-0b6e-4508-8777-f431cb4d9fbd" providerId="ADAL" clId="{3C2F3E49-B2D1-4FAC-A34E-496EC1FFF226}" dt="2024-08-15T22:07:59.264" v="29" actId="26606"/>
          <ac:spMkLst>
            <pc:docMk/>
            <pc:sldMk cId="847130829" sldId="259"/>
            <ac:spMk id="46"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8" creationId="{2E32075D-9299-4657-87D7-B9987B7FDE36}"/>
          </ac:spMkLst>
        </pc:spChg>
        <pc:spChg chg="add del">
          <ac:chgData name="Shukan Thakkar" userId="2edb5f6e-0b6e-4508-8777-f431cb4d9fbd" providerId="ADAL" clId="{3C2F3E49-B2D1-4FAC-A34E-496EC1FFF226}" dt="2024-08-15T22:07:59.190" v="28" actId="26606"/>
          <ac:spMkLst>
            <pc:docMk/>
            <pc:sldMk cId="847130829" sldId="259"/>
            <ac:spMk id="53" creationId="{A078A52F-85EA-4C0B-962B-D9D9DD4DD78C}"/>
          </ac:spMkLst>
        </pc:spChg>
        <pc:spChg chg="add del">
          <ac:chgData name="Shukan Thakkar" userId="2edb5f6e-0b6e-4508-8777-f431cb4d9fbd" providerId="ADAL" clId="{3C2F3E49-B2D1-4FAC-A34E-496EC1FFF226}" dt="2024-08-15T22:07:59.190" v="28" actId="26606"/>
          <ac:spMkLst>
            <pc:docMk/>
            <pc:sldMk cId="847130829" sldId="259"/>
            <ac:spMk id="55" creationId="{919797D5-5700-4683-B30A-5B4D56CB8270}"/>
          </ac:spMkLst>
        </pc:spChg>
        <pc:spChg chg="add del">
          <ac:chgData name="Shukan Thakkar" userId="2edb5f6e-0b6e-4508-8777-f431cb4d9fbd" providerId="ADAL" clId="{3C2F3E49-B2D1-4FAC-A34E-496EC1FFF226}" dt="2024-08-15T22:07:59.190" v="28" actId="26606"/>
          <ac:spMkLst>
            <pc:docMk/>
            <pc:sldMk cId="847130829" sldId="259"/>
            <ac:spMk id="57" creationId="{4856A7B9-9801-42EC-A4C9-7E22A56EF53D}"/>
          </ac:spMkLst>
        </pc:spChg>
        <pc:spChg chg="add del">
          <ac:chgData name="Shukan Thakkar" userId="2edb5f6e-0b6e-4508-8777-f431cb4d9fbd" providerId="ADAL" clId="{3C2F3E49-B2D1-4FAC-A34E-496EC1FFF226}" dt="2024-08-15T22:07:59.190" v="28" actId="26606"/>
          <ac:spMkLst>
            <pc:docMk/>
            <pc:sldMk cId="847130829" sldId="259"/>
            <ac:spMk id="59" creationId="{A8D10092-A860-4EFB-963F-A14DA3648858}"/>
          </ac:spMkLst>
        </pc:spChg>
        <pc:spChg chg="add del">
          <ac:chgData name="Shukan Thakkar" userId="2edb5f6e-0b6e-4508-8777-f431cb4d9fbd" providerId="ADAL" clId="{3C2F3E49-B2D1-4FAC-A34E-496EC1FFF226}" dt="2024-08-15T22:07:59.190" v="28" actId="26606"/>
          <ac:spMkLst>
            <pc:docMk/>
            <pc:sldMk cId="847130829" sldId="259"/>
            <ac:spMk id="61" creationId="{2A2327CB-1839-4A51-8B61-B95E86C562AD}"/>
          </ac:spMkLst>
        </pc:spChg>
        <pc:spChg chg="add">
          <ac:chgData name="Shukan Thakkar" userId="2edb5f6e-0b6e-4508-8777-f431cb4d9fbd" providerId="ADAL" clId="{3C2F3E49-B2D1-4FAC-A34E-496EC1FFF226}" dt="2024-08-15T22:07:59.264" v="29" actId="26606"/>
          <ac:spMkLst>
            <pc:docMk/>
            <pc:sldMk cId="847130829" sldId="259"/>
            <ac:spMk id="63" creationId="{18A186C0-DD3C-4FF4-B165-943244CBD116}"/>
          </ac:spMkLst>
        </pc:spChg>
        <pc:spChg chg="add">
          <ac:chgData name="Shukan Thakkar" userId="2edb5f6e-0b6e-4508-8777-f431cb4d9fbd" providerId="ADAL" clId="{3C2F3E49-B2D1-4FAC-A34E-496EC1FFF226}" dt="2024-08-15T22:07:59.264" v="29" actId="26606"/>
          <ac:spMkLst>
            <pc:docMk/>
            <pc:sldMk cId="847130829" sldId="259"/>
            <ac:spMk id="64" creationId="{A078A52F-85EA-4C0B-962B-D9D9DD4DD78C}"/>
          </ac:spMkLst>
        </pc:spChg>
        <pc:spChg chg="add">
          <ac:chgData name="Shukan Thakkar" userId="2edb5f6e-0b6e-4508-8777-f431cb4d9fbd" providerId="ADAL" clId="{3C2F3E49-B2D1-4FAC-A34E-496EC1FFF226}" dt="2024-08-15T22:07:59.264" v="29" actId="26606"/>
          <ac:spMkLst>
            <pc:docMk/>
            <pc:sldMk cId="847130829" sldId="259"/>
            <ac:spMk id="69" creationId="{919797D5-5700-4683-B30A-5B4D56CB8270}"/>
          </ac:spMkLst>
        </pc:spChg>
        <pc:spChg chg="add">
          <ac:chgData name="Shukan Thakkar" userId="2edb5f6e-0b6e-4508-8777-f431cb4d9fbd" providerId="ADAL" clId="{3C2F3E49-B2D1-4FAC-A34E-496EC1FFF226}" dt="2024-08-15T22:07:59.264" v="29" actId="26606"/>
          <ac:spMkLst>
            <pc:docMk/>
            <pc:sldMk cId="847130829" sldId="259"/>
            <ac:spMk id="70" creationId="{4856A7B9-9801-42EC-A4C9-7E22A56EF53D}"/>
          </ac:spMkLst>
        </pc:spChg>
        <pc:spChg chg="add">
          <ac:chgData name="Shukan Thakkar" userId="2edb5f6e-0b6e-4508-8777-f431cb4d9fbd" providerId="ADAL" clId="{3C2F3E49-B2D1-4FAC-A34E-496EC1FFF226}" dt="2024-08-15T22:07:59.264" v="29" actId="26606"/>
          <ac:spMkLst>
            <pc:docMk/>
            <pc:sldMk cId="847130829" sldId="259"/>
            <ac:spMk id="71" creationId="{A8D10092-A860-4EFB-963F-A14DA3648858}"/>
          </ac:spMkLst>
        </pc:spChg>
        <pc:spChg chg="add">
          <ac:chgData name="Shukan Thakkar" userId="2edb5f6e-0b6e-4508-8777-f431cb4d9fbd" providerId="ADAL" clId="{3C2F3E49-B2D1-4FAC-A34E-496EC1FFF226}" dt="2024-08-15T22:07:59.264" v="29" actId="26606"/>
          <ac:spMkLst>
            <pc:docMk/>
            <pc:sldMk cId="847130829" sldId="259"/>
            <ac:spMk id="72" creationId="{BABD8CBF-1782-456F-AF12-36CD021CCCF6}"/>
          </ac:spMkLst>
        </pc:spChg>
        <pc:grpChg chg="del">
          <ac:chgData name="Shukan Thakkar" userId="2edb5f6e-0b6e-4508-8777-f431cb4d9fbd" providerId="ADAL" clId="{3C2F3E49-B2D1-4FAC-A34E-496EC1FFF226}" dt="2024-08-15T22:05:49.114" v="21" actId="26606"/>
          <ac:grpSpMkLst>
            <pc:docMk/>
            <pc:sldMk cId="847130829" sldId="259"/>
            <ac:grpSpMk id="21" creationId="{7E6B15A5-F4B5-4786-934F-E57C7FA30298}"/>
          </ac:grpSpMkLst>
        </pc:grpChg>
        <pc:grpChg chg="add">
          <ac:chgData name="Shukan Thakkar" userId="2edb5f6e-0b6e-4508-8777-f431cb4d9fbd" providerId="ADAL" clId="{3C2F3E49-B2D1-4FAC-A34E-496EC1FFF226}" dt="2024-08-15T22:07:59.264" v="29" actId="26606"/>
          <ac:grpSpMkLst>
            <pc:docMk/>
            <pc:sldMk cId="847130829" sldId="259"/>
            <ac:grpSpMk id="65" creationId="{7E6B15A5-F4B5-4786-934F-E57C7FA30298}"/>
          </ac:grpSpMkLst>
        </pc:grpChg>
        <pc:picChg chg="mod ord">
          <ac:chgData name="Shukan Thakkar" userId="2edb5f6e-0b6e-4508-8777-f431cb4d9fbd" providerId="ADAL" clId="{3C2F3E49-B2D1-4FAC-A34E-496EC1FFF226}" dt="2024-08-15T22:07:59.264" v="29" actId="26606"/>
          <ac:picMkLst>
            <pc:docMk/>
            <pc:sldMk cId="847130829" sldId="259"/>
            <ac:picMk id="5" creationId="{0C1B318C-EA2A-BDB4-B17C-A927AA73CC20}"/>
          </ac:picMkLst>
        </pc:picChg>
      </pc:sldChg>
      <pc:sldChg chg="addSp delSp modSp mod">
        <pc:chgData name="Shukan Thakkar" userId="2edb5f6e-0b6e-4508-8777-f431cb4d9fbd" providerId="ADAL" clId="{3C2F3E49-B2D1-4FAC-A34E-496EC1FFF226}" dt="2024-08-15T22:12:50.269" v="46" actId="14100"/>
        <pc:sldMkLst>
          <pc:docMk/>
          <pc:sldMk cId="1126327232" sldId="260"/>
        </pc:sldMkLst>
        <pc:spChg chg="mod">
          <ac:chgData name="Shukan Thakkar" userId="2edb5f6e-0b6e-4508-8777-f431cb4d9fbd" providerId="ADAL" clId="{3C2F3E49-B2D1-4FAC-A34E-496EC1FFF226}" dt="2024-08-15T21:52:13.380" v="0" actId="26606"/>
          <ac:spMkLst>
            <pc:docMk/>
            <pc:sldMk cId="1126327232" sldId="260"/>
            <ac:spMk id="3" creationId="{1A26AE97-AC57-F75C-9021-32DDE63DFFD3}"/>
          </ac:spMkLst>
        </pc:spChg>
        <pc:spChg chg="del">
          <ac:chgData name="Shukan Thakkar" userId="2edb5f6e-0b6e-4508-8777-f431cb4d9fbd" providerId="ADAL" clId="{3C2F3E49-B2D1-4FAC-A34E-496EC1FFF226}" dt="2024-08-15T21:52:13.380" v="0" actId="26606"/>
          <ac:spMkLst>
            <pc:docMk/>
            <pc:sldMk cId="1126327232" sldId="260"/>
            <ac:spMk id="28" creationId="{A499F183-99EE-4B1F-BA64-21A07922AE82}"/>
          </ac:spMkLst>
        </pc:spChg>
        <pc:spChg chg="del">
          <ac:chgData name="Shukan Thakkar" userId="2edb5f6e-0b6e-4508-8777-f431cb4d9fbd" providerId="ADAL" clId="{3C2F3E49-B2D1-4FAC-A34E-496EC1FFF226}" dt="2024-08-15T21:52:13.380" v="0" actId="26606"/>
          <ac:spMkLst>
            <pc:docMk/>
            <pc:sldMk cId="1126327232" sldId="260"/>
            <ac:spMk id="30" creationId="{B783A767-5AFC-40D0-A72C-09036EA1726F}"/>
          </ac:spMkLst>
        </pc:spChg>
        <pc:spChg chg="del">
          <ac:chgData name="Shukan Thakkar" userId="2edb5f6e-0b6e-4508-8777-f431cb4d9fbd" providerId="ADAL" clId="{3C2F3E49-B2D1-4FAC-A34E-496EC1FFF226}" dt="2024-08-15T21:52:13.380" v="0" actId="26606"/>
          <ac:spMkLst>
            <pc:docMk/>
            <pc:sldMk cId="1126327232" sldId="260"/>
            <ac:spMk id="32" creationId="{41262CAC-6BC8-43F9-9113-770A2772F68C}"/>
          </ac:spMkLst>
        </pc:spChg>
        <pc:spChg chg="del">
          <ac:chgData name="Shukan Thakkar" userId="2edb5f6e-0b6e-4508-8777-f431cb4d9fbd" providerId="ADAL" clId="{3C2F3E49-B2D1-4FAC-A34E-496EC1FFF226}" dt="2024-08-15T21:52:13.380" v="0" actId="26606"/>
          <ac:spMkLst>
            <pc:docMk/>
            <pc:sldMk cId="1126327232" sldId="260"/>
            <ac:spMk id="34" creationId="{B3BACAB1-2B34-4A74-AD7B-BB0B9591DB0B}"/>
          </ac:spMkLst>
        </pc:spChg>
        <pc:spChg chg="del">
          <ac:chgData name="Shukan Thakkar" userId="2edb5f6e-0b6e-4508-8777-f431cb4d9fbd" providerId="ADAL" clId="{3C2F3E49-B2D1-4FAC-A34E-496EC1FFF226}" dt="2024-08-15T21:52:13.380" v="0" actId="26606"/>
          <ac:spMkLst>
            <pc:docMk/>
            <pc:sldMk cId="1126327232" sldId="260"/>
            <ac:spMk id="36" creationId="{F1ADD25B-0A33-4EF2-90F4-43139269318B}"/>
          </ac:spMkLst>
        </pc:spChg>
        <pc:spChg chg="del">
          <ac:chgData name="Shukan Thakkar" userId="2edb5f6e-0b6e-4508-8777-f431cb4d9fbd" providerId="ADAL" clId="{3C2F3E49-B2D1-4FAC-A34E-496EC1FFF226}" dt="2024-08-15T21:52:13.380" v="0" actId="26606"/>
          <ac:spMkLst>
            <pc:docMk/>
            <pc:sldMk cId="1126327232" sldId="260"/>
            <ac:spMk id="38" creationId="{74DB6F31-1B9E-4237-84A3-0825BFDF4616}"/>
          </ac:spMkLst>
        </pc:spChg>
        <pc:spChg chg="add">
          <ac:chgData name="Shukan Thakkar" userId="2edb5f6e-0b6e-4508-8777-f431cb4d9fbd" providerId="ADAL" clId="{3C2F3E49-B2D1-4FAC-A34E-496EC1FFF226}" dt="2024-08-15T21:52:13.380" v="0" actId="26606"/>
          <ac:spMkLst>
            <pc:docMk/>
            <pc:sldMk cId="1126327232" sldId="260"/>
            <ac:spMk id="43" creationId="{A499F183-99EE-4B1F-BA64-21A07922AE82}"/>
          </ac:spMkLst>
        </pc:spChg>
        <pc:spChg chg="add">
          <ac:chgData name="Shukan Thakkar" userId="2edb5f6e-0b6e-4508-8777-f431cb4d9fbd" providerId="ADAL" clId="{3C2F3E49-B2D1-4FAC-A34E-496EC1FFF226}" dt="2024-08-15T21:52:13.380" v="0" actId="26606"/>
          <ac:spMkLst>
            <pc:docMk/>
            <pc:sldMk cId="1126327232" sldId="260"/>
            <ac:spMk id="45" creationId="{B783A767-5AFC-40D0-A72C-09036EA1726F}"/>
          </ac:spMkLst>
        </pc:spChg>
        <pc:spChg chg="add">
          <ac:chgData name="Shukan Thakkar" userId="2edb5f6e-0b6e-4508-8777-f431cb4d9fbd" providerId="ADAL" clId="{3C2F3E49-B2D1-4FAC-A34E-496EC1FFF226}" dt="2024-08-15T21:52:13.380" v="0" actId="26606"/>
          <ac:spMkLst>
            <pc:docMk/>
            <pc:sldMk cId="1126327232" sldId="260"/>
            <ac:spMk id="47" creationId="{41262CAC-6BC8-43F9-9113-770A2772F68C}"/>
          </ac:spMkLst>
        </pc:spChg>
        <pc:spChg chg="add">
          <ac:chgData name="Shukan Thakkar" userId="2edb5f6e-0b6e-4508-8777-f431cb4d9fbd" providerId="ADAL" clId="{3C2F3E49-B2D1-4FAC-A34E-496EC1FFF226}" dt="2024-08-15T21:52:13.380" v="0" actId="26606"/>
          <ac:spMkLst>
            <pc:docMk/>
            <pc:sldMk cId="1126327232" sldId="260"/>
            <ac:spMk id="49" creationId="{B3BACAB1-2B34-4A74-AD7B-BB0B9591DB0B}"/>
          </ac:spMkLst>
        </pc:spChg>
        <pc:spChg chg="add">
          <ac:chgData name="Shukan Thakkar" userId="2edb5f6e-0b6e-4508-8777-f431cb4d9fbd" providerId="ADAL" clId="{3C2F3E49-B2D1-4FAC-A34E-496EC1FFF226}" dt="2024-08-15T21:52:13.380" v="0" actId="26606"/>
          <ac:spMkLst>
            <pc:docMk/>
            <pc:sldMk cId="1126327232" sldId="260"/>
            <ac:spMk id="51" creationId="{F1ADD25B-0A33-4EF2-90F4-43139269318B}"/>
          </ac:spMkLst>
        </pc:spChg>
        <pc:spChg chg="add">
          <ac:chgData name="Shukan Thakkar" userId="2edb5f6e-0b6e-4508-8777-f431cb4d9fbd" providerId="ADAL" clId="{3C2F3E49-B2D1-4FAC-A34E-496EC1FFF226}" dt="2024-08-15T21:52:13.380" v="0" actId="26606"/>
          <ac:spMkLst>
            <pc:docMk/>
            <pc:sldMk cId="1126327232" sldId="260"/>
            <ac:spMk id="53" creationId="{74DB6F31-1B9E-4237-84A3-0825BFDF4616}"/>
          </ac:spMkLst>
        </pc:spChg>
        <pc:picChg chg="mod">
          <ac:chgData name="Shukan Thakkar" userId="2edb5f6e-0b6e-4508-8777-f431cb4d9fbd" providerId="ADAL" clId="{3C2F3E49-B2D1-4FAC-A34E-496EC1FFF226}" dt="2024-08-15T22:12:50.269" v="46" actId="14100"/>
          <ac:picMkLst>
            <pc:docMk/>
            <pc:sldMk cId="1126327232" sldId="260"/>
            <ac:picMk id="4" creationId="{9A9F48CD-B2E4-FF2A-0C8B-1A8F12D377AE}"/>
          </ac:picMkLst>
        </pc:picChg>
      </pc:sldChg>
      <pc:sldChg chg="addSp delSp modSp mod">
        <pc:chgData name="Shukan Thakkar" userId="2edb5f6e-0b6e-4508-8777-f431cb4d9fbd" providerId="ADAL" clId="{3C2F3E49-B2D1-4FAC-A34E-496EC1FFF226}" dt="2024-08-15T21:57:56.349" v="15" actId="26606"/>
        <pc:sldMkLst>
          <pc:docMk/>
          <pc:sldMk cId="191851147" sldId="263"/>
        </pc:sldMkLst>
        <pc:spChg chg="mod">
          <ac:chgData name="Shukan Thakkar" userId="2edb5f6e-0b6e-4508-8777-f431cb4d9fbd" providerId="ADAL" clId="{3C2F3E49-B2D1-4FAC-A34E-496EC1FFF226}" dt="2024-08-15T21:55:50.740" v="8" actId="26606"/>
          <ac:spMkLst>
            <pc:docMk/>
            <pc:sldMk cId="191851147" sldId="263"/>
            <ac:spMk id="2" creationId="{ACF9FD4F-25F5-AFE9-5E16-51490ED66667}"/>
          </ac:spMkLst>
        </pc:spChg>
        <pc:spChg chg="mod">
          <ac:chgData name="Shukan Thakkar" userId="2edb5f6e-0b6e-4508-8777-f431cb4d9fbd" providerId="ADAL" clId="{3C2F3E49-B2D1-4FAC-A34E-496EC1FFF226}" dt="2024-08-15T21:57:56.349" v="15" actId="26606"/>
          <ac:spMkLst>
            <pc:docMk/>
            <pc:sldMk cId="191851147" sldId="263"/>
            <ac:spMk id="3" creationId="{4C2BF5FA-0021-842C-4780-1FD96FC61B1F}"/>
          </ac:spMkLst>
        </pc:spChg>
        <pc:spChg chg="add del mod">
          <ac:chgData name="Shukan Thakkar" userId="2edb5f6e-0b6e-4508-8777-f431cb4d9fbd" providerId="ADAL" clId="{3C2F3E49-B2D1-4FAC-A34E-496EC1FFF226}" dt="2024-08-15T21:57:54.030" v="14" actId="478"/>
          <ac:spMkLst>
            <pc:docMk/>
            <pc:sldMk cId="191851147" sldId="263"/>
            <ac:spMk id="4" creationId="{624C1FDA-B70F-E2A4-D3D8-56D8BB4CD61E}"/>
          </ac:spMkLst>
        </pc:spChg>
        <pc:spChg chg="del">
          <ac:chgData name="Shukan Thakkar" userId="2edb5f6e-0b6e-4508-8777-f431cb4d9fbd" providerId="ADAL" clId="{3C2F3E49-B2D1-4FAC-A34E-496EC1FFF226}" dt="2024-08-15T21:55:50.740" v="8" actId="26606"/>
          <ac:spMkLst>
            <pc:docMk/>
            <pc:sldMk cId="191851147" sldId="263"/>
            <ac:spMk id="8" creationId="{E9AA9F65-94B8-41A5-A7FF-23D2CFB116BB}"/>
          </ac:spMkLst>
        </pc:spChg>
        <pc:spChg chg="del">
          <ac:chgData name="Shukan Thakkar" userId="2edb5f6e-0b6e-4508-8777-f431cb4d9fbd" providerId="ADAL" clId="{3C2F3E49-B2D1-4FAC-A34E-496EC1FFF226}" dt="2024-08-15T21:55:50.740" v="8" actId="26606"/>
          <ac:spMkLst>
            <pc:docMk/>
            <pc:sldMk cId="191851147" sldId="263"/>
            <ac:spMk id="10" creationId="{7E8B0F8E-3F6C-4541-B9C1-774D80A08834}"/>
          </ac:spMkLst>
        </pc:spChg>
        <pc:spChg chg="del">
          <ac:chgData name="Shukan Thakkar" userId="2edb5f6e-0b6e-4508-8777-f431cb4d9fbd" providerId="ADAL" clId="{3C2F3E49-B2D1-4FAC-A34E-496EC1FFF226}" dt="2024-08-15T21:55:50.740" v="8" actId="26606"/>
          <ac:spMkLst>
            <pc:docMk/>
            <pc:sldMk cId="191851147" sldId="263"/>
            <ac:spMk id="12" creationId="{7A45F5BC-32D1-41CD-B270-C46F18CA1ACC}"/>
          </ac:spMkLst>
        </pc:spChg>
        <pc:spChg chg="del">
          <ac:chgData name="Shukan Thakkar" userId="2edb5f6e-0b6e-4508-8777-f431cb4d9fbd" providerId="ADAL" clId="{3C2F3E49-B2D1-4FAC-A34E-496EC1FFF226}" dt="2024-08-15T21:55:50.740" v="8" actId="26606"/>
          <ac:spMkLst>
            <pc:docMk/>
            <pc:sldMk cId="191851147" sldId="263"/>
            <ac:spMk id="14" creationId="{5BB74D4E-F243-4A10-813D-500A14025392}"/>
          </ac:spMkLst>
        </pc:spChg>
        <pc:spChg chg="del">
          <ac:chgData name="Shukan Thakkar" userId="2edb5f6e-0b6e-4508-8777-f431cb4d9fbd" providerId="ADAL" clId="{3C2F3E49-B2D1-4FAC-A34E-496EC1FFF226}" dt="2024-08-15T21:55:50.740" v="8" actId="26606"/>
          <ac:spMkLst>
            <pc:docMk/>
            <pc:sldMk cId="191851147" sldId="263"/>
            <ac:spMk id="16" creationId="{1A59258C-AAC2-41CD-973C-7439B122A3FF}"/>
          </ac:spMkLst>
        </pc:spChg>
        <pc:spChg chg="del">
          <ac:chgData name="Shukan Thakkar" userId="2edb5f6e-0b6e-4508-8777-f431cb4d9fbd" providerId="ADAL" clId="{3C2F3E49-B2D1-4FAC-A34E-496EC1FFF226}" dt="2024-08-15T21:55:50.740" v="8" actId="26606"/>
          <ac:spMkLst>
            <pc:docMk/>
            <pc:sldMk cId="191851147" sldId="263"/>
            <ac:spMk id="18" creationId="{54516B72-0116-42B2-82A2-B11218A36636}"/>
          </ac:spMkLst>
        </pc:spChg>
        <pc:spChg chg="del">
          <ac:chgData name="Shukan Thakkar" userId="2edb5f6e-0b6e-4508-8777-f431cb4d9fbd" providerId="ADAL" clId="{3C2F3E49-B2D1-4FAC-A34E-496EC1FFF226}" dt="2024-08-15T21:55:50.740" v="8" actId="26606"/>
          <ac:spMkLst>
            <pc:docMk/>
            <pc:sldMk cId="191851147" sldId="263"/>
            <ac:spMk id="20" creationId="{7CDB507F-21B7-4C27-B0FC-D9C465C6DB44}"/>
          </ac:spMkLst>
        </pc:spChg>
        <pc:spChg chg="del">
          <ac:chgData name="Shukan Thakkar" userId="2edb5f6e-0b6e-4508-8777-f431cb4d9fbd" providerId="ADAL" clId="{3C2F3E49-B2D1-4FAC-A34E-496EC1FFF226}" dt="2024-08-15T21:55:50.740" v="8" actId="26606"/>
          <ac:spMkLst>
            <pc:docMk/>
            <pc:sldMk cId="191851147" sldId="263"/>
            <ac:spMk id="22" creationId="{7AB1AE17-B7A3-4363-95CD-25441E2FF1F3}"/>
          </ac:spMkLst>
        </pc:spChg>
        <pc:spChg chg="add del">
          <ac:chgData name="Shukan Thakkar" userId="2edb5f6e-0b6e-4508-8777-f431cb4d9fbd" providerId="ADAL" clId="{3C2F3E49-B2D1-4FAC-A34E-496EC1FFF226}" dt="2024-08-15T21:57:56.349" v="15" actId="26606"/>
          <ac:spMkLst>
            <pc:docMk/>
            <pc:sldMk cId="191851147" sldId="263"/>
            <ac:spMk id="29" creationId="{48E96387-12F1-45E4-9322-ABBF2EE040E9}"/>
          </ac:spMkLst>
        </pc:spChg>
        <pc:spChg chg="add del">
          <ac:chgData name="Shukan Thakkar" userId="2edb5f6e-0b6e-4508-8777-f431cb4d9fbd" providerId="ADAL" clId="{3C2F3E49-B2D1-4FAC-A34E-496EC1FFF226}" dt="2024-08-15T21:57:56.349" v="15" actId="26606"/>
          <ac:spMkLst>
            <pc:docMk/>
            <pc:sldMk cId="191851147" sldId="263"/>
            <ac:spMk id="31" creationId="{A9F421DD-DE4E-4547-A904-3F80E25E3F35}"/>
          </ac:spMkLst>
        </pc:spChg>
        <pc:spChg chg="add del">
          <ac:chgData name="Shukan Thakkar" userId="2edb5f6e-0b6e-4508-8777-f431cb4d9fbd" providerId="ADAL" clId="{3C2F3E49-B2D1-4FAC-A34E-496EC1FFF226}" dt="2024-08-15T21:57:56.349" v="15" actId="26606"/>
          <ac:spMkLst>
            <pc:docMk/>
            <pc:sldMk cId="191851147" sldId="263"/>
            <ac:spMk id="33" creationId="{09985DEC-1215-4209-9708-B45CC977402E}"/>
          </ac:spMkLst>
        </pc:spChg>
        <pc:spChg chg="add del">
          <ac:chgData name="Shukan Thakkar" userId="2edb5f6e-0b6e-4508-8777-f431cb4d9fbd" providerId="ADAL" clId="{3C2F3E49-B2D1-4FAC-A34E-496EC1FFF226}" dt="2024-08-15T21:57:56.349" v="15" actId="26606"/>
          <ac:spMkLst>
            <pc:docMk/>
            <pc:sldMk cId="191851147" sldId="263"/>
            <ac:spMk id="35" creationId="{A926A64B-3BCB-44CC-892E-C791C324B7F0}"/>
          </ac:spMkLst>
        </pc:spChg>
        <pc:spChg chg="add del">
          <ac:chgData name="Shukan Thakkar" userId="2edb5f6e-0b6e-4508-8777-f431cb4d9fbd" providerId="ADAL" clId="{3C2F3E49-B2D1-4FAC-A34E-496EC1FFF226}" dt="2024-08-15T21:57:56.349" v="15" actId="26606"/>
          <ac:spMkLst>
            <pc:docMk/>
            <pc:sldMk cId="191851147" sldId="263"/>
            <ac:spMk id="37" creationId="{3FE9758B-E361-4084-8D9F-729FA6C4AD7E}"/>
          </ac:spMkLst>
        </pc:spChg>
        <pc:spChg chg="add">
          <ac:chgData name="Shukan Thakkar" userId="2edb5f6e-0b6e-4508-8777-f431cb4d9fbd" providerId="ADAL" clId="{3C2F3E49-B2D1-4FAC-A34E-496EC1FFF226}" dt="2024-08-15T21:57:56.349" v="15" actId="26606"/>
          <ac:spMkLst>
            <pc:docMk/>
            <pc:sldMk cId="191851147" sldId="263"/>
            <ac:spMk id="42" creationId="{48E96387-12F1-45E4-9322-ABBF2EE040E9}"/>
          </ac:spMkLst>
        </pc:spChg>
        <pc:spChg chg="add">
          <ac:chgData name="Shukan Thakkar" userId="2edb5f6e-0b6e-4508-8777-f431cb4d9fbd" providerId="ADAL" clId="{3C2F3E49-B2D1-4FAC-A34E-496EC1FFF226}" dt="2024-08-15T21:57:56.349" v="15" actId="26606"/>
          <ac:spMkLst>
            <pc:docMk/>
            <pc:sldMk cId="191851147" sldId="263"/>
            <ac:spMk id="44" creationId="{A9F421DD-DE4E-4547-A904-3F80E25E3F35}"/>
          </ac:spMkLst>
        </pc:spChg>
        <pc:spChg chg="add">
          <ac:chgData name="Shukan Thakkar" userId="2edb5f6e-0b6e-4508-8777-f431cb4d9fbd" providerId="ADAL" clId="{3C2F3E49-B2D1-4FAC-A34E-496EC1FFF226}" dt="2024-08-15T21:57:56.349" v="15" actId="26606"/>
          <ac:spMkLst>
            <pc:docMk/>
            <pc:sldMk cId="191851147" sldId="263"/>
            <ac:spMk id="46" creationId="{09985DEC-1215-4209-9708-B45CC977402E}"/>
          </ac:spMkLst>
        </pc:spChg>
        <pc:spChg chg="add">
          <ac:chgData name="Shukan Thakkar" userId="2edb5f6e-0b6e-4508-8777-f431cb4d9fbd" providerId="ADAL" clId="{3C2F3E49-B2D1-4FAC-A34E-496EC1FFF226}" dt="2024-08-15T21:57:56.349" v="15" actId="26606"/>
          <ac:spMkLst>
            <pc:docMk/>
            <pc:sldMk cId="191851147" sldId="263"/>
            <ac:spMk id="48" creationId="{A926A64B-3BCB-44CC-892E-C791C324B7F0}"/>
          </ac:spMkLst>
        </pc:spChg>
        <pc:spChg chg="add">
          <ac:chgData name="Shukan Thakkar" userId="2edb5f6e-0b6e-4508-8777-f431cb4d9fbd" providerId="ADAL" clId="{3C2F3E49-B2D1-4FAC-A34E-496EC1FFF226}" dt="2024-08-15T21:57:56.349" v="15" actId="26606"/>
          <ac:spMkLst>
            <pc:docMk/>
            <pc:sldMk cId="191851147" sldId="263"/>
            <ac:spMk id="50" creationId="{F9E22090-20B0-4E64-847E-6DE402F70577}"/>
          </ac:spMkLst>
        </pc:spChg>
        <pc:picChg chg="add mod">
          <ac:chgData name="Shukan Thakkar" userId="2edb5f6e-0b6e-4508-8777-f431cb4d9fbd" providerId="ADAL" clId="{3C2F3E49-B2D1-4FAC-A34E-496EC1FFF226}" dt="2024-08-15T21:57:56.349" v="15" actId="26606"/>
          <ac:picMkLst>
            <pc:docMk/>
            <pc:sldMk cId="191851147" sldId="263"/>
            <ac:picMk id="26" creationId="{48057591-C020-AA80-4530-A4F3A7B96C03}"/>
          </ac:picMkLst>
        </pc:picChg>
      </pc:sldChg>
      <pc:sldChg chg="addSp delSp modSp mod">
        <pc:chgData name="Shukan Thakkar" userId="2edb5f6e-0b6e-4508-8777-f431cb4d9fbd" providerId="ADAL" clId="{3C2F3E49-B2D1-4FAC-A34E-496EC1FFF226}" dt="2024-08-15T21:57:06.015" v="12" actId="26606"/>
        <pc:sldMkLst>
          <pc:docMk/>
          <pc:sldMk cId="2104882818" sldId="264"/>
        </pc:sldMkLst>
        <pc:spChg chg="mod">
          <ac:chgData name="Shukan Thakkar" userId="2edb5f6e-0b6e-4508-8777-f431cb4d9fbd" providerId="ADAL" clId="{3C2F3E49-B2D1-4FAC-A34E-496EC1FFF226}" dt="2024-08-15T21:57:06.015" v="12" actId="26606"/>
          <ac:spMkLst>
            <pc:docMk/>
            <pc:sldMk cId="2104882818" sldId="264"/>
            <ac:spMk id="3" creationId="{F4022080-7F74-7423-B84B-05F679BBFFFC}"/>
          </ac:spMkLst>
        </pc:spChg>
        <pc:spChg chg="add del mod">
          <ac:chgData name="Shukan Thakkar" userId="2edb5f6e-0b6e-4508-8777-f431cb4d9fbd" providerId="ADAL" clId="{3C2F3E49-B2D1-4FAC-A34E-496EC1FFF226}" dt="2024-08-15T21:56:56.323" v="11" actId="478"/>
          <ac:spMkLst>
            <pc:docMk/>
            <pc:sldMk cId="2104882818" sldId="264"/>
            <ac:spMk id="4" creationId="{AC7E7168-E8D7-EBB6-47FF-42B0C8522FD9}"/>
          </ac:spMkLst>
        </pc:spChg>
        <pc:spChg chg="del">
          <ac:chgData name="Shukan Thakkar" userId="2edb5f6e-0b6e-4508-8777-f431cb4d9fbd" providerId="ADAL" clId="{3C2F3E49-B2D1-4FAC-A34E-496EC1FFF226}" dt="2024-08-15T21:56:10.280" v="9" actId="26606"/>
          <ac:spMkLst>
            <pc:docMk/>
            <pc:sldMk cId="2104882818" sldId="264"/>
            <ac:spMk id="9" creationId="{A078A52F-85EA-4C0B-962B-D9D9DD4DD78C}"/>
          </ac:spMkLst>
        </pc:spChg>
        <pc:spChg chg="del">
          <ac:chgData name="Shukan Thakkar" userId="2edb5f6e-0b6e-4508-8777-f431cb4d9fbd" providerId="ADAL" clId="{3C2F3E49-B2D1-4FAC-A34E-496EC1FFF226}" dt="2024-08-15T21:56:10.280" v="9" actId="26606"/>
          <ac:spMkLst>
            <pc:docMk/>
            <pc:sldMk cId="2104882818" sldId="264"/>
            <ac:spMk id="11" creationId="{919797D5-5700-4683-B30A-5B4D56CB8270}"/>
          </ac:spMkLst>
        </pc:spChg>
        <pc:spChg chg="del">
          <ac:chgData name="Shukan Thakkar" userId="2edb5f6e-0b6e-4508-8777-f431cb4d9fbd" providerId="ADAL" clId="{3C2F3E49-B2D1-4FAC-A34E-496EC1FFF226}" dt="2024-08-15T21:56:10.280" v="9" actId="26606"/>
          <ac:spMkLst>
            <pc:docMk/>
            <pc:sldMk cId="2104882818" sldId="264"/>
            <ac:spMk id="13" creationId="{4856A7B9-9801-42EC-A4C9-7E22A56EF53D}"/>
          </ac:spMkLst>
        </pc:spChg>
        <pc:spChg chg="del">
          <ac:chgData name="Shukan Thakkar" userId="2edb5f6e-0b6e-4508-8777-f431cb4d9fbd" providerId="ADAL" clId="{3C2F3E49-B2D1-4FAC-A34E-496EC1FFF226}" dt="2024-08-15T21:56:10.280" v="9" actId="26606"/>
          <ac:spMkLst>
            <pc:docMk/>
            <pc:sldMk cId="2104882818" sldId="264"/>
            <ac:spMk id="15" creationId="{A8D10092-A860-4EFB-963F-A14DA3648858}"/>
          </ac:spMkLst>
        </pc:spChg>
        <pc:spChg chg="del">
          <ac:chgData name="Shukan Thakkar" userId="2edb5f6e-0b6e-4508-8777-f431cb4d9fbd" providerId="ADAL" clId="{3C2F3E49-B2D1-4FAC-A34E-496EC1FFF226}" dt="2024-08-15T21:56:10.280" v="9" actId="26606"/>
          <ac:spMkLst>
            <pc:docMk/>
            <pc:sldMk cId="2104882818" sldId="264"/>
            <ac:spMk id="17" creationId="{BABD8CBF-1782-456F-AF12-36CD021CCCF6}"/>
          </ac:spMkLst>
        </pc:spChg>
        <pc:spChg chg="del">
          <ac:chgData name="Shukan Thakkar" userId="2edb5f6e-0b6e-4508-8777-f431cb4d9fbd" providerId="ADAL" clId="{3C2F3E49-B2D1-4FAC-A34E-496EC1FFF226}" dt="2024-08-15T21:56:10.280" v="9" actId="26606"/>
          <ac:spMkLst>
            <pc:docMk/>
            <pc:sldMk cId="2104882818" sldId="264"/>
            <ac:spMk id="19" creationId="{18A186C0-DD3C-4FF4-B165-943244CBD116}"/>
          </ac:spMkLst>
        </pc:spChg>
        <pc:spChg chg="add del">
          <ac:chgData name="Shukan Thakkar" userId="2edb5f6e-0b6e-4508-8777-f431cb4d9fbd" providerId="ADAL" clId="{3C2F3E49-B2D1-4FAC-A34E-496EC1FFF226}" dt="2024-08-15T21:57:06.015" v="12" actId="26606"/>
          <ac:spMkLst>
            <pc:docMk/>
            <pc:sldMk cId="2104882818" sldId="264"/>
            <ac:spMk id="29" creationId="{48E96387-12F1-45E4-9322-ABBF2EE040E9}"/>
          </ac:spMkLst>
        </pc:spChg>
        <pc:spChg chg="add del">
          <ac:chgData name="Shukan Thakkar" userId="2edb5f6e-0b6e-4508-8777-f431cb4d9fbd" providerId="ADAL" clId="{3C2F3E49-B2D1-4FAC-A34E-496EC1FFF226}" dt="2024-08-15T21:57:06.015" v="12" actId="26606"/>
          <ac:spMkLst>
            <pc:docMk/>
            <pc:sldMk cId="2104882818" sldId="264"/>
            <ac:spMk id="31" creationId="{A9F421DD-DE4E-4547-A904-3F80E25E3F35}"/>
          </ac:spMkLst>
        </pc:spChg>
        <pc:spChg chg="add del">
          <ac:chgData name="Shukan Thakkar" userId="2edb5f6e-0b6e-4508-8777-f431cb4d9fbd" providerId="ADAL" clId="{3C2F3E49-B2D1-4FAC-A34E-496EC1FFF226}" dt="2024-08-15T21:57:06.015" v="12" actId="26606"/>
          <ac:spMkLst>
            <pc:docMk/>
            <pc:sldMk cId="2104882818" sldId="264"/>
            <ac:spMk id="33" creationId="{09985DEC-1215-4209-9708-B45CC977402E}"/>
          </ac:spMkLst>
        </pc:spChg>
        <pc:spChg chg="add del">
          <ac:chgData name="Shukan Thakkar" userId="2edb5f6e-0b6e-4508-8777-f431cb4d9fbd" providerId="ADAL" clId="{3C2F3E49-B2D1-4FAC-A34E-496EC1FFF226}" dt="2024-08-15T21:57:06.015" v="12" actId="26606"/>
          <ac:spMkLst>
            <pc:docMk/>
            <pc:sldMk cId="2104882818" sldId="264"/>
            <ac:spMk id="35" creationId="{A926A64B-3BCB-44CC-892E-C791C324B7F0}"/>
          </ac:spMkLst>
        </pc:spChg>
        <pc:spChg chg="add del">
          <ac:chgData name="Shukan Thakkar" userId="2edb5f6e-0b6e-4508-8777-f431cb4d9fbd" providerId="ADAL" clId="{3C2F3E49-B2D1-4FAC-A34E-496EC1FFF226}" dt="2024-08-15T21:57:06.015" v="12" actId="26606"/>
          <ac:spMkLst>
            <pc:docMk/>
            <pc:sldMk cId="2104882818" sldId="264"/>
            <ac:spMk id="37" creationId="{3FE9758B-E361-4084-8D9F-729FA6C4AD7E}"/>
          </ac:spMkLst>
        </pc:spChg>
        <pc:spChg chg="add">
          <ac:chgData name="Shukan Thakkar" userId="2edb5f6e-0b6e-4508-8777-f431cb4d9fbd" providerId="ADAL" clId="{3C2F3E49-B2D1-4FAC-A34E-496EC1FFF226}" dt="2024-08-15T21:57:06.015" v="12" actId="26606"/>
          <ac:spMkLst>
            <pc:docMk/>
            <pc:sldMk cId="2104882818" sldId="264"/>
            <ac:spMk id="42" creationId="{48E96387-12F1-45E4-9322-ABBF2EE040E9}"/>
          </ac:spMkLst>
        </pc:spChg>
        <pc:spChg chg="add">
          <ac:chgData name="Shukan Thakkar" userId="2edb5f6e-0b6e-4508-8777-f431cb4d9fbd" providerId="ADAL" clId="{3C2F3E49-B2D1-4FAC-A34E-496EC1FFF226}" dt="2024-08-15T21:57:06.015" v="12" actId="26606"/>
          <ac:spMkLst>
            <pc:docMk/>
            <pc:sldMk cId="2104882818" sldId="264"/>
            <ac:spMk id="44" creationId="{A9F421DD-DE4E-4547-A904-3F80E25E3F35}"/>
          </ac:spMkLst>
        </pc:spChg>
        <pc:spChg chg="add">
          <ac:chgData name="Shukan Thakkar" userId="2edb5f6e-0b6e-4508-8777-f431cb4d9fbd" providerId="ADAL" clId="{3C2F3E49-B2D1-4FAC-A34E-496EC1FFF226}" dt="2024-08-15T21:57:06.015" v="12" actId="26606"/>
          <ac:spMkLst>
            <pc:docMk/>
            <pc:sldMk cId="2104882818" sldId="264"/>
            <ac:spMk id="46" creationId="{09985DEC-1215-4209-9708-B45CC977402E}"/>
          </ac:spMkLst>
        </pc:spChg>
        <pc:spChg chg="add">
          <ac:chgData name="Shukan Thakkar" userId="2edb5f6e-0b6e-4508-8777-f431cb4d9fbd" providerId="ADAL" clId="{3C2F3E49-B2D1-4FAC-A34E-496EC1FFF226}" dt="2024-08-15T21:57:06.015" v="12" actId="26606"/>
          <ac:spMkLst>
            <pc:docMk/>
            <pc:sldMk cId="2104882818" sldId="264"/>
            <ac:spMk id="48" creationId="{A926A64B-3BCB-44CC-892E-C791C324B7F0}"/>
          </ac:spMkLst>
        </pc:spChg>
        <pc:spChg chg="add">
          <ac:chgData name="Shukan Thakkar" userId="2edb5f6e-0b6e-4508-8777-f431cb4d9fbd" providerId="ADAL" clId="{3C2F3E49-B2D1-4FAC-A34E-496EC1FFF226}" dt="2024-08-15T21:57:06.015" v="12" actId="26606"/>
          <ac:spMkLst>
            <pc:docMk/>
            <pc:sldMk cId="2104882818" sldId="264"/>
            <ac:spMk id="50" creationId="{F9E22090-20B0-4E64-847E-6DE402F70577}"/>
          </ac:spMkLst>
        </pc:spChg>
        <pc:grpChg chg="del">
          <ac:chgData name="Shukan Thakkar" userId="2edb5f6e-0b6e-4508-8777-f431cb4d9fbd" providerId="ADAL" clId="{3C2F3E49-B2D1-4FAC-A34E-496EC1FFF226}" dt="2024-08-15T21:56:10.280" v="9" actId="26606"/>
          <ac:grpSpMkLst>
            <pc:docMk/>
            <pc:sldMk cId="2104882818" sldId="264"/>
            <ac:grpSpMk id="21" creationId="{7E6B15A5-F4B5-4786-934F-E57C7FA30298}"/>
          </ac:grpSpMkLst>
        </pc:grpChg>
        <pc:picChg chg="mod ord">
          <ac:chgData name="Shukan Thakkar" userId="2edb5f6e-0b6e-4508-8777-f431cb4d9fbd" providerId="ADAL" clId="{3C2F3E49-B2D1-4FAC-A34E-496EC1FFF226}" dt="2024-08-15T21:57:06.015" v="12" actId="26606"/>
          <ac:picMkLst>
            <pc:docMk/>
            <pc:sldMk cId="2104882818" sldId="264"/>
            <ac:picMk id="5" creationId="{126CAC34-317C-72B1-6672-27563289CB54}"/>
          </ac:picMkLst>
        </pc:picChg>
      </pc:sldChg>
      <pc:sldChg chg="addSp delSp modSp mod">
        <pc:chgData name="Shukan Thakkar" userId="2edb5f6e-0b6e-4508-8777-f431cb4d9fbd" providerId="ADAL" clId="{3C2F3E49-B2D1-4FAC-A34E-496EC1FFF226}" dt="2024-08-15T22:19:43.749" v="82" actId="478"/>
        <pc:sldMkLst>
          <pc:docMk/>
          <pc:sldMk cId="1889550579" sldId="265"/>
        </pc:sldMkLst>
        <pc:spChg chg="mod">
          <ac:chgData name="Shukan Thakkar" userId="2edb5f6e-0b6e-4508-8777-f431cb4d9fbd" providerId="ADAL" clId="{3C2F3E49-B2D1-4FAC-A34E-496EC1FFF226}" dt="2024-08-15T22:10:48.667" v="34" actId="26606"/>
          <ac:spMkLst>
            <pc:docMk/>
            <pc:sldMk cId="1889550579" sldId="265"/>
            <ac:spMk id="2" creationId="{5A40A3CB-B201-E6C3-8549-B97E5D26D877}"/>
          </ac:spMkLst>
        </pc:spChg>
        <pc:spChg chg="mod">
          <ac:chgData name="Shukan Thakkar" userId="2edb5f6e-0b6e-4508-8777-f431cb4d9fbd" providerId="ADAL" clId="{3C2F3E49-B2D1-4FAC-A34E-496EC1FFF226}" dt="2024-08-15T22:10:48.667" v="34" actId="26606"/>
          <ac:spMkLst>
            <pc:docMk/>
            <pc:sldMk cId="1889550579" sldId="265"/>
            <ac:spMk id="3" creationId="{1750117B-5805-1070-FD91-2E95F79C1965}"/>
          </ac:spMkLst>
        </pc:spChg>
        <pc:spChg chg="add del mod">
          <ac:chgData name="Shukan Thakkar" userId="2edb5f6e-0b6e-4508-8777-f431cb4d9fbd" providerId="ADAL" clId="{3C2F3E49-B2D1-4FAC-A34E-496EC1FFF226}" dt="2024-08-15T22:19:43.749" v="82" actId="478"/>
          <ac:spMkLst>
            <pc:docMk/>
            <pc:sldMk cId="1889550579" sldId="265"/>
            <ac:spMk id="4" creationId="{697890C5-86B3-AE52-007D-DFD9B39A2F9A}"/>
          </ac:spMkLst>
        </pc:spChg>
        <pc:spChg chg="del">
          <ac:chgData name="Shukan Thakkar" userId="2edb5f6e-0b6e-4508-8777-f431cb4d9fbd" providerId="ADAL" clId="{3C2F3E49-B2D1-4FAC-A34E-496EC1FFF226}" dt="2024-08-15T22:08:57.453" v="32" actId="26606"/>
          <ac:spMkLst>
            <pc:docMk/>
            <pc:sldMk cId="1889550579" sldId="265"/>
            <ac:spMk id="9" creationId="{A078A52F-85EA-4C0B-962B-D9D9DD4DD78C}"/>
          </ac:spMkLst>
        </pc:spChg>
        <pc:spChg chg="del">
          <ac:chgData name="Shukan Thakkar" userId="2edb5f6e-0b6e-4508-8777-f431cb4d9fbd" providerId="ADAL" clId="{3C2F3E49-B2D1-4FAC-A34E-496EC1FFF226}" dt="2024-08-15T22:08:57.453" v="32" actId="26606"/>
          <ac:spMkLst>
            <pc:docMk/>
            <pc:sldMk cId="1889550579" sldId="265"/>
            <ac:spMk id="11" creationId="{919797D5-5700-4683-B30A-5B4D56CB8270}"/>
          </ac:spMkLst>
        </pc:spChg>
        <pc:spChg chg="del">
          <ac:chgData name="Shukan Thakkar" userId="2edb5f6e-0b6e-4508-8777-f431cb4d9fbd" providerId="ADAL" clId="{3C2F3E49-B2D1-4FAC-A34E-496EC1FFF226}" dt="2024-08-15T22:08:57.453" v="32" actId="26606"/>
          <ac:spMkLst>
            <pc:docMk/>
            <pc:sldMk cId="1889550579" sldId="265"/>
            <ac:spMk id="13" creationId="{4856A7B9-9801-42EC-A4C9-7E22A56EF53D}"/>
          </ac:spMkLst>
        </pc:spChg>
        <pc:spChg chg="del">
          <ac:chgData name="Shukan Thakkar" userId="2edb5f6e-0b6e-4508-8777-f431cb4d9fbd" providerId="ADAL" clId="{3C2F3E49-B2D1-4FAC-A34E-496EC1FFF226}" dt="2024-08-15T22:08:57.453" v="32" actId="26606"/>
          <ac:spMkLst>
            <pc:docMk/>
            <pc:sldMk cId="1889550579" sldId="265"/>
            <ac:spMk id="15" creationId="{A8D10092-A860-4EFB-963F-A14DA3648858}"/>
          </ac:spMkLst>
        </pc:spChg>
        <pc:spChg chg="del">
          <ac:chgData name="Shukan Thakkar" userId="2edb5f6e-0b6e-4508-8777-f431cb4d9fbd" providerId="ADAL" clId="{3C2F3E49-B2D1-4FAC-A34E-496EC1FFF226}" dt="2024-08-15T22:08:57.453" v="32" actId="26606"/>
          <ac:spMkLst>
            <pc:docMk/>
            <pc:sldMk cId="1889550579" sldId="265"/>
            <ac:spMk id="17" creationId="{BABD8CBF-1782-456F-AF12-36CD021CCCF6}"/>
          </ac:spMkLst>
        </pc:spChg>
        <pc:spChg chg="del">
          <ac:chgData name="Shukan Thakkar" userId="2edb5f6e-0b6e-4508-8777-f431cb4d9fbd" providerId="ADAL" clId="{3C2F3E49-B2D1-4FAC-A34E-496EC1FFF226}" dt="2024-08-15T22:08:57.453" v="32" actId="26606"/>
          <ac:spMkLst>
            <pc:docMk/>
            <pc:sldMk cId="1889550579" sldId="265"/>
            <ac:spMk id="19" creationId="{18A186C0-DD3C-4FF4-B165-943244CBD116}"/>
          </ac:spMkLst>
        </pc:spChg>
        <pc:spChg chg="add del">
          <ac:chgData name="Shukan Thakkar" userId="2edb5f6e-0b6e-4508-8777-f431cb4d9fbd" providerId="ADAL" clId="{3C2F3E49-B2D1-4FAC-A34E-496EC1FFF226}" dt="2024-08-15T22:10:48.667" v="34" actId="26606"/>
          <ac:spMkLst>
            <pc:docMk/>
            <pc:sldMk cId="1889550579" sldId="265"/>
            <ac:spMk id="29" creationId="{2928117C-9446-4E7F-AE62-95E0F6DB5B27}"/>
          </ac:spMkLst>
        </pc:spChg>
        <pc:spChg chg="add del">
          <ac:chgData name="Shukan Thakkar" userId="2edb5f6e-0b6e-4508-8777-f431cb4d9fbd" providerId="ADAL" clId="{3C2F3E49-B2D1-4FAC-A34E-496EC1FFF226}" dt="2024-08-15T22:10:48.667" v="34" actId="26606"/>
          <ac:spMkLst>
            <pc:docMk/>
            <pc:sldMk cId="1889550579" sldId="265"/>
            <ac:spMk id="31" creationId="{84D30AFB-4D71-48B0-AA00-28EE92363A5F}"/>
          </ac:spMkLst>
        </pc:spChg>
        <pc:spChg chg="add del">
          <ac:chgData name="Shukan Thakkar" userId="2edb5f6e-0b6e-4508-8777-f431cb4d9fbd" providerId="ADAL" clId="{3C2F3E49-B2D1-4FAC-A34E-496EC1FFF226}" dt="2024-08-15T22:10:48.667" v="34" actId="26606"/>
          <ac:spMkLst>
            <pc:docMk/>
            <pc:sldMk cId="1889550579" sldId="265"/>
            <ac:spMk id="33" creationId="{96A0B76F-8010-4C62-B4B6-C5FC438C059E}"/>
          </ac:spMkLst>
        </pc:spChg>
        <pc:spChg chg="add del">
          <ac:chgData name="Shukan Thakkar" userId="2edb5f6e-0b6e-4508-8777-f431cb4d9fbd" providerId="ADAL" clId="{3C2F3E49-B2D1-4FAC-A34E-496EC1FFF226}" dt="2024-08-15T22:10:48.667" v="34" actId="26606"/>
          <ac:spMkLst>
            <pc:docMk/>
            <pc:sldMk cId="1889550579" sldId="265"/>
            <ac:spMk id="35" creationId="{B36BEBD5-A373-4C8C-8C06-CD8007E22F39}"/>
          </ac:spMkLst>
        </pc:spChg>
        <pc:spChg chg="add del">
          <ac:chgData name="Shukan Thakkar" userId="2edb5f6e-0b6e-4508-8777-f431cb4d9fbd" providerId="ADAL" clId="{3C2F3E49-B2D1-4FAC-A34E-496EC1FFF226}" dt="2024-08-15T22:10:48.667" v="34" actId="26606"/>
          <ac:spMkLst>
            <pc:docMk/>
            <pc:sldMk cId="1889550579" sldId="265"/>
            <ac:spMk id="37" creationId="{42AC7AAA-F039-4011-98DE-17464A67B2EC}"/>
          </ac:spMkLst>
        </pc:spChg>
        <pc:spChg chg="add">
          <ac:chgData name="Shukan Thakkar" userId="2edb5f6e-0b6e-4508-8777-f431cb4d9fbd" providerId="ADAL" clId="{3C2F3E49-B2D1-4FAC-A34E-496EC1FFF226}" dt="2024-08-15T22:10:48.667" v="34" actId="26606"/>
          <ac:spMkLst>
            <pc:docMk/>
            <pc:sldMk cId="1889550579" sldId="265"/>
            <ac:spMk id="47" creationId="{A078A52F-85EA-4C0B-962B-D9D9DD4DD78C}"/>
          </ac:spMkLst>
        </pc:spChg>
        <pc:spChg chg="add">
          <ac:chgData name="Shukan Thakkar" userId="2edb5f6e-0b6e-4508-8777-f431cb4d9fbd" providerId="ADAL" clId="{3C2F3E49-B2D1-4FAC-A34E-496EC1FFF226}" dt="2024-08-15T22:10:48.667" v="34" actId="26606"/>
          <ac:spMkLst>
            <pc:docMk/>
            <pc:sldMk cId="1889550579" sldId="265"/>
            <ac:spMk id="49" creationId="{919797D5-5700-4683-B30A-5B4D56CB8270}"/>
          </ac:spMkLst>
        </pc:spChg>
        <pc:spChg chg="add">
          <ac:chgData name="Shukan Thakkar" userId="2edb5f6e-0b6e-4508-8777-f431cb4d9fbd" providerId="ADAL" clId="{3C2F3E49-B2D1-4FAC-A34E-496EC1FFF226}" dt="2024-08-15T22:10:48.667" v="34" actId="26606"/>
          <ac:spMkLst>
            <pc:docMk/>
            <pc:sldMk cId="1889550579" sldId="265"/>
            <ac:spMk id="51" creationId="{4856A7B9-9801-42EC-A4C9-7E22A56EF53D}"/>
          </ac:spMkLst>
        </pc:spChg>
        <pc:spChg chg="add">
          <ac:chgData name="Shukan Thakkar" userId="2edb5f6e-0b6e-4508-8777-f431cb4d9fbd" providerId="ADAL" clId="{3C2F3E49-B2D1-4FAC-A34E-496EC1FFF226}" dt="2024-08-15T22:10:48.667" v="34" actId="26606"/>
          <ac:spMkLst>
            <pc:docMk/>
            <pc:sldMk cId="1889550579" sldId="265"/>
            <ac:spMk id="53" creationId="{A8D10092-A860-4EFB-963F-A14DA3648858}"/>
          </ac:spMkLst>
        </pc:spChg>
        <pc:spChg chg="add">
          <ac:chgData name="Shukan Thakkar" userId="2edb5f6e-0b6e-4508-8777-f431cb4d9fbd" providerId="ADAL" clId="{3C2F3E49-B2D1-4FAC-A34E-496EC1FFF226}" dt="2024-08-15T22:10:48.667" v="34" actId="26606"/>
          <ac:spMkLst>
            <pc:docMk/>
            <pc:sldMk cId="1889550579" sldId="265"/>
            <ac:spMk id="55" creationId="{BABD8CBF-1782-456F-AF12-36CD021CCCF6}"/>
          </ac:spMkLst>
        </pc:spChg>
        <pc:spChg chg="add">
          <ac:chgData name="Shukan Thakkar" userId="2edb5f6e-0b6e-4508-8777-f431cb4d9fbd" providerId="ADAL" clId="{3C2F3E49-B2D1-4FAC-A34E-496EC1FFF226}" dt="2024-08-15T22:10:48.667" v="34" actId="26606"/>
          <ac:spMkLst>
            <pc:docMk/>
            <pc:sldMk cId="1889550579" sldId="265"/>
            <ac:spMk id="57" creationId="{18A186C0-DD3C-4FF4-B165-943244CBD116}"/>
          </ac:spMkLst>
        </pc:spChg>
        <pc:grpChg chg="del">
          <ac:chgData name="Shukan Thakkar" userId="2edb5f6e-0b6e-4508-8777-f431cb4d9fbd" providerId="ADAL" clId="{3C2F3E49-B2D1-4FAC-A34E-496EC1FFF226}" dt="2024-08-15T22:08:57.453" v="32" actId="26606"/>
          <ac:grpSpMkLst>
            <pc:docMk/>
            <pc:sldMk cId="1889550579" sldId="265"/>
            <ac:grpSpMk id="21" creationId="{7E6B15A5-F4B5-4786-934F-E57C7FA30298}"/>
          </ac:grpSpMkLst>
        </pc:grpChg>
        <pc:grpChg chg="add del">
          <ac:chgData name="Shukan Thakkar" userId="2edb5f6e-0b6e-4508-8777-f431cb4d9fbd" providerId="ADAL" clId="{3C2F3E49-B2D1-4FAC-A34E-496EC1FFF226}" dt="2024-08-15T22:10:48.667" v="34" actId="26606"/>
          <ac:grpSpMkLst>
            <pc:docMk/>
            <pc:sldMk cId="1889550579" sldId="265"/>
            <ac:grpSpMk id="39" creationId="{85EBB90B-3A54-4B2B-9FA6-7B47E1075FE9}"/>
          </ac:grpSpMkLst>
        </pc:grpChg>
        <pc:grpChg chg="add">
          <ac:chgData name="Shukan Thakkar" userId="2edb5f6e-0b6e-4508-8777-f431cb4d9fbd" providerId="ADAL" clId="{3C2F3E49-B2D1-4FAC-A34E-496EC1FFF226}" dt="2024-08-15T22:10:48.667" v="34" actId="26606"/>
          <ac:grpSpMkLst>
            <pc:docMk/>
            <pc:sldMk cId="1889550579" sldId="265"/>
            <ac:grpSpMk id="59" creationId="{7E6B15A5-F4B5-4786-934F-E57C7FA30298}"/>
          </ac:grpSpMkLst>
        </pc:grpChg>
        <pc:picChg chg="mod ord">
          <ac:chgData name="Shukan Thakkar" userId="2edb5f6e-0b6e-4508-8777-f431cb4d9fbd" providerId="ADAL" clId="{3C2F3E49-B2D1-4FAC-A34E-496EC1FFF226}" dt="2024-08-15T22:10:48.667" v="34" actId="26606"/>
          <ac:picMkLst>
            <pc:docMk/>
            <pc:sldMk cId="1889550579" sldId="265"/>
            <ac:picMk id="5" creationId="{82F292AF-12D2-7FB3-7BB1-55EDBDE4D808}"/>
          </ac:picMkLst>
        </pc:picChg>
      </pc:sldChg>
      <pc:sldChg chg="addSp delSp modSp mod">
        <pc:chgData name="Shukan Thakkar" userId="2edb5f6e-0b6e-4508-8777-f431cb4d9fbd" providerId="ADAL" clId="{3C2F3E49-B2D1-4FAC-A34E-496EC1FFF226}" dt="2024-08-15T21:54:55.866" v="7" actId="26606"/>
        <pc:sldMkLst>
          <pc:docMk/>
          <pc:sldMk cId="2021234314" sldId="267"/>
        </pc:sldMkLst>
        <pc:spChg chg="mod">
          <ac:chgData name="Shukan Thakkar" userId="2edb5f6e-0b6e-4508-8777-f431cb4d9fbd" providerId="ADAL" clId="{3C2F3E49-B2D1-4FAC-A34E-496EC1FFF226}" dt="2024-08-15T21:54:55.866" v="7" actId="26606"/>
          <ac:spMkLst>
            <pc:docMk/>
            <pc:sldMk cId="2021234314" sldId="267"/>
            <ac:spMk id="2" creationId="{41B3D446-B083-42DB-961F-48E1C27E8241}"/>
          </ac:spMkLst>
        </pc:spChg>
        <pc:spChg chg="mod ord">
          <ac:chgData name="Shukan Thakkar" userId="2edb5f6e-0b6e-4508-8777-f431cb4d9fbd" providerId="ADAL" clId="{3C2F3E49-B2D1-4FAC-A34E-496EC1FFF226}" dt="2024-08-15T21:54:55.866" v="7" actId="26606"/>
          <ac:spMkLst>
            <pc:docMk/>
            <pc:sldMk cId="2021234314" sldId="267"/>
            <ac:spMk id="3" creationId="{D16D87C4-52D7-EDA0-29F2-483C9C7606D5}"/>
          </ac:spMkLst>
        </pc:spChg>
        <pc:spChg chg="del">
          <ac:chgData name="Shukan Thakkar" userId="2edb5f6e-0b6e-4508-8777-f431cb4d9fbd" providerId="ADAL" clId="{3C2F3E49-B2D1-4FAC-A34E-496EC1FFF226}" dt="2024-08-15T21:53:33.120" v="1" actId="26606"/>
          <ac:spMkLst>
            <pc:docMk/>
            <pc:sldMk cId="2021234314" sldId="267"/>
            <ac:spMk id="26" creationId="{A078A52F-85EA-4C0B-962B-D9D9DD4DD78C}"/>
          </ac:spMkLst>
        </pc:spChg>
        <pc:spChg chg="del">
          <ac:chgData name="Shukan Thakkar" userId="2edb5f6e-0b6e-4508-8777-f431cb4d9fbd" providerId="ADAL" clId="{3C2F3E49-B2D1-4FAC-A34E-496EC1FFF226}" dt="2024-08-15T21:53:33.120" v="1" actId="26606"/>
          <ac:spMkLst>
            <pc:docMk/>
            <pc:sldMk cId="2021234314" sldId="267"/>
            <ac:spMk id="27" creationId="{919797D5-5700-4683-B30A-5B4D56CB8270}"/>
          </ac:spMkLst>
        </pc:spChg>
        <pc:spChg chg="del">
          <ac:chgData name="Shukan Thakkar" userId="2edb5f6e-0b6e-4508-8777-f431cb4d9fbd" providerId="ADAL" clId="{3C2F3E49-B2D1-4FAC-A34E-496EC1FFF226}" dt="2024-08-15T21:53:33.120" v="1" actId="26606"/>
          <ac:spMkLst>
            <pc:docMk/>
            <pc:sldMk cId="2021234314" sldId="267"/>
            <ac:spMk id="28" creationId="{4856A7B9-9801-42EC-A4C9-7E22A56EF53D}"/>
          </ac:spMkLst>
        </pc:spChg>
        <pc:spChg chg="del">
          <ac:chgData name="Shukan Thakkar" userId="2edb5f6e-0b6e-4508-8777-f431cb4d9fbd" providerId="ADAL" clId="{3C2F3E49-B2D1-4FAC-A34E-496EC1FFF226}" dt="2024-08-15T21:53:33.120" v="1" actId="26606"/>
          <ac:spMkLst>
            <pc:docMk/>
            <pc:sldMk cId="2021234314" sldId="267"/>
            <ac:spMk id="29" creationId="{A8D10092-A860-4EFB-963F-A14DA3648858}"/>
          </ac:spMkLst>
        </pc:spChg>
        <pc:spChg chg="del">
          <ac:chgData name="Shukan Thakkar" userId="2edb5f6e-0b6e-4508-8777-f431cb4d9fbd" providerId="ADAL" clId="{3C2F3E49-B2D1-4FAC-A34E-496EC1FFF226}" dt="2024-08-15T21:53:33.120" v="1" actId="26606"/>
          <ac:spMkLst>
            <pc:docMk/>
            <pc:sldMk cId="2021234314" sldId="267"/>
            <ac:spMk id="30" creationId="{EE15E636-2C9E-42CB-B482-436AA81BF93B}"/>
          </ac:spMkLst>
        </pc:spChg>
        <pc:spChg chg="add del">
          <ac:chgData name="Shukan Thakkar" userId="2edb5f6e-0b6e-4508-8777-f431cb4d9fbd" providerId="ADAL" clId="{3C2F3E49-B2D1-4FAC-A34E-496EC1FFF226}" dt="2024-08-15T21:54:55.866" v="7" actId="26606"/>
          <ac:spMkLst>
            <pc:docMk/>
            <pc:sldMk cId="2021234314" sldId="267"/>
            <ac:spMk id="38" creationId="{2928117C-9446-4E7F-AE62-95E0F6DB5B27}"/>
          </ac:spMkLst>
        </pc:spChg>
        <pc:spChg chg="add del">
          <ac:chgData name="Shukan Thakkar" userId="2edb5f6e-0b6e-4508-8777-f431cb4d9fbd" providerId="ADAL" clId="{3C2F3E49-B2D1-4FAC-A34E-496EC1FFF226}" dt="2024-08-15T21:54:55.866" v="7" actId="26606"/>
          <ac:spMkLst>
            <pc:docMk/>
            <pc:sldMk cId="2021234314" sldId="267"/>
            <ac:spMk id="40" creationId="{84D30AFB-4D71-48B0-AA00-28EE92363A5F}"/>
          </ac:spMkLst>
        </pc:spChg>
        <pc:spChg chg="add del">
          <ac:chgData name="Shukan Thakkar" userId="2edb5f6e-0b6e-4508-8777-f431cb4d9fbd" providerId="ADAL" clId="{3C2F3E49-B2D1-4FAC-A34E-496EC1FFF226}" dt="2024-08-15T21:54:55.866" v="7" actId="26606"/>
          <ac:spMkLst>
            <pc:docMk/>
            <pc:sldMk cId="2021234314" sldId="267"/>
            <ac:spMk id="42" creationId="{96A0B76F-8010-4C62-B4B6-C5FC438C059E}"/>
          </ac:spMkLst>
        </pc:spChg>
        <pc:spChg chg="add del">
          <ac:chgData name="Shukan Thakkar" userId="2edb5f6e-0b6e-4508-8777-f431cb4d9fbd" providerId="ADAL" clId="{3C2F3E49-B2D1-4FAC-A34E-496EC1FFF226}" dt="2024-08-15T21:54:55.866" v="7" actId="26606"/>
          <ac:spMkLst>
            <pc:docMk/>
            <pc:sldMk cId="2021234314" sldId="267"/>
            <ac:spMk id="44" creationId="{B36BEBD5-A373-4C8C-8C06-CD8007E22F39}"/>
          </ac:spMkLst>
        </pc:spChg>
        <pc:spChg chg="add del">
          <ac:chgData name="Shukan Thakkar" userId="2edb5f6e-0b6e-4508-8777-f431cb4d9fbd" providerId="ADAL" clId="{3C2F3E49-B2D1-4FAC-A34E-496EC1FFF226}" dt="2024-08-15T21:54:55.866" v="7" actId="26606"/>
          <ac:spMkLst>
            <pc:docMk/>
            <pc:sldMk cId="2021234314" sldId="267"/>
            <ac:spMk id="46" creationId="{42AC7AAA-F039-4011-98DE-17464A67B2EC}"/>
          </ac:spMkLst>
        </pc:spChg>
        <pc:spChg chg="add">
          <ac:chgData name="Shukan Thakkar" userId="2edb5f6e-0b6e-4508-8777-f431cb4d9fbd" providerId="ADAL" clId="{3C2F3E49-B2D1-4FAC-A34E-496EC1FFF226}" dt="2024-08-15T21:54:55.866" v="7" actId="26606"/>
          <ac:spMkLst>
            <pc:docMk/>
            <pc:sldMk cId="2021234314" sldId="267"/>
            <ac:spMk id="56" creationId="{A078A52F-85EA-4C0B-962B-D9D9DD4DD78C}"/>
          </ac:spMkLst>
        </pc:spChg>
        <pc:spChg chg="add">
          <ac:chgData name="Shukan Thakkar" userId="2edb5f6e-0b6e-4508-8777-f431cb4d9fbd" providerId="ADAL" clId="{3C2F3E49-B2D1-4FAC-A34E-496EC1FFF226}" dt="2024-08-15T21:54:55.866" v="7" actId="26606"/>
          <ac:spMkLst>
            <pc:docMk/>
            <pc:sldMk cId="2021234314" sldId="267"/>
            <ac:spMk id="58" creationId="{919797D5-5700-4683-B30A-5B4D56CB8270}"/>
          </ac:spMkLst>
        </pc:spChg>
        <pc:spChg chg="add">
          <ac:chgData name="Shukan Thakkar" userId="2edb5f6e-0b6e-4508-8777-f431cb4d9fbd" providerId="ADAL" clId="{3C2F3E49-B2D1-4FAC-A34E-496EC1FFF226}" dt="2024-08-15T21:54:55.866" v="7" actId="26606"/>
          <ac:spMkLst>
            <pc:docMk/>
            <pc:sldMk cId="2021234314" sldId="267"/>
            <ac:spMk id="60" creationId="{4856A7B9-9801-42EC-A4C9-7E22A56EF53D}"/>
          </ac:spMkLst>
        </pc:spChg>
        <pc:spChg chg="add">
          <ac:chgData name="Shukan Thakkar" userId="2edb5f6e-0b6e-4508-8777-f431cb4d9fbd" providerId="ADAL" clId="{3C2F3E49-B2D1-4FAC-A34E-496EC1FFF226}" dt="2024-08-15T21:54:55.866" v="7" actId="26606"/>
          <ac:spMkLst>
            <pc:docMk/>
            <pc:sldMk cId="2021234314" sldId="267"/>
            <ac:spMk id="62" creationId="{A8D10092-A860-4EFB-963F-A14DA3648858}"/>
          </ac:spMkLst>
        </pc:spChg>
        <pc:spChg chg="add">
          <ac:chgData name="Shukan Thakkar" userId="2edb5f6e-0b6e-4508-8777-f431cb4d9fbd" providerId="ADAL" clId="{3C2F3E49-B2D1-4FAC-A34E-496EC1FFF226}" dt="2024-08-15T21:54:55.866" v="7" actId="26606"/>
          <ac:spMkLst>
            <pc:docMk/>
            <pc:sldMk cId="2021234314" sldId="267"/>
            <ac:spMk id="64" creationId="{2E32075D-9299-4657-87D7-B9987B7FDE36}"/>
          </ac:spMkLst>
        </pc:spChg>
        <pc:grpChg chg="del">
          <ac:chgData name="Shukan Thakkar" userId="2edb5f6e-0b6e-4508-8777-f431cb4d9fbd" providerId="ADAL" clId="{3C2F3E49-B2D1-4FAC-A34E-496EC1FFF226}" dt="2024-08-15T21:53:33.120" v="1" actId="26606"/>
          <ac:grpSpMkLst>
            <pc:docMk/>
            <pc:sldMk cId="2021234314" sldId="267"/>
            <ac:grpSpMk id="32" creationId="{01D4AEDF-0CF9-4271-ABB7-3D3489BB42D0}"/>
          </ac:grpSpMkLst>
        </pc:grpChg>
        <pc:grpChg chg="add del">
          <ac:chgData name="Shukan Thakkar" userId="2edb5f6e-0b6e-4508-8777-f431cb4d9fbd" providerId="ADAL" clId="{3C2F3E49-B2D1-4FAC-A34E-496EC1FFF226}" dt="2024-08-15T21:54:55.866" v="7" actId="26606"/>
          <ac:grpSpMkLst>
            <pc:docMk/>
            <pc:sldMk cId="2021234314" sldId="267"/>
            <ac:grpSpMk id="48" creationId="{85EBB90B-3A54-4B2B-9FA6-7B47E1075FE9}"/>
          </ac:grpSpMkLst>
        </pc:grpChg>
        <pc:picChg chg="mod ord">
          <ac:chgData name="Shukan Thakkar" userId="2edb5f6e-0b6e-4508-8777-f431cb4d9fbd" providerId="ADAL" clId="{3C2F3E49-B2D1-4FAC-A34E-496EC1FFF226}" dt="2024-08-15T21:54:55.866" v="7" actId="26606"/>
          <ac:picMkLst>
            <pc:docMk/>
            <pc:sldMk cId="2021234314" sldId="267"/>
            <ac:picMk id="31" creationId="{7A2C13D6-63CE-ECA5-EC67-12410FB88102}"/>
          </ac:picMkLst>
        </pc:picChg>
      </pc:sldChg>
      <pc:sldChg chg="addSp delSp modSp mod">
        <pc:chgData name="Shukan Thakkar" userId="2edb5f6e-0b6e-4508-8777-f431cb4d9fbd" providerId="ADAL" clId="{3C2F3E49-B2D1-4FAC-A34E-496EC1FFF226}" dt="2024-08-15T22:12:27.802" v="44" actId="14100"/>
        <pc:sldMkLst>
          <pc:docMk/>
          <pc:sldMk cId="1708427546" sldId="268"/>
        </pc:sldMkLst>
        <pc:spChg chg="mod">
          <ac:chgData name="Shukan Thakkar" userId="2edb5f6e-0b6e-4508-8777-f431cb4d9fbd" providerId="ADAL" clId="{3C2F3E49-B2D1-4FAC-A34E-496EC1FFF226}" dt="2024-08-15T21:54:44.555" v="6" actId="26606"/>
          <ac:spMkLst>
            <pc:docMk/>
            <pc:sldMk cId="1708427546" sldId="268"/>
            <ac:spMk id="2" creationId="{283843D4-3A77-9EAE-B5E2-290E7C99CE1D}"/>
          </ac:spMkLst>
        </pc:spChg>
        <pc:spChg chg="mod ord">
          <ac:chgData name="Shukan Thakkar" userId="2edb5f6e-0b6e-4508-8777-f431cb4d9fbd" providerId="ADAL" clId="{3C2F3E49-B2D1-4FAC-A34E-496EC1FFF226}" dt="2024-08-15T21:54:44.555" v="6" actId="26606"/>
          <ac:spMkLst>
            <pc:docMk/>
            <pc:sldMk cId="1708427546" sldId="268"/>
            <ac:spMk id="3" creationId="{CE06A368-60D6-B430-0CE1-C4F71021F904}"/>
          </ac:spMkLst>
        </pc:spChg>
        <pc:spChg chg="add del">
          <ac:chgData name="Shukan Thakkar" userId="2edb5f6e-0b6e-4508-8777-f431cb4d9fbd" providerId="ADAL" clId="{3C2F3E49-B2D1-4FAC-A34E-496EC1FFF226}" dt="2024-08-15T21:54:44.555" v="6" actId="26606"/>
          <ac:spMkLst>
            <pc:docMk/>
            <pc:sldMk cId="1708427546" sldId="268"/>
            <ac:spMk id="57" creationId="{74DB6F31-1B9E-4237-84A3-0825BFDF4616}"/>
          </ac:spMkLst>
        </pc:spChg>
        <pc:spChg chg="add del">
          <ac:chgData name="Shukan Thakkar" userId="2edb5f6e-0b6e-4508-8777-f431cb4d9fbd" providerId="ADAL" clId="{3C2F3E49-B2D1-4FAC-A34E-496EC1FFF226}" dt="2024-08-15T21:54:44.555" v="6" actId="26606"/>
          <ac:spMkLst>
            <pc:docMk/>
            <pc:sldMk cId="1708427546" sldId="268"/>
            <ac:spMk id="58" creationId="{A499F183-99EE-4B1F-BA64-21A07922AE82}"/>
          </ac:spMkLst>
        </pc:spChg>
        <pc:spChg chg="add del">
          <ac:chgData name="Shukan Thakkar" userId="2edb5f6e-0b6e-4508-8777-f431cb4d9fbd" providerId="ADAL" clId="{3C2F3E49-B2D1-4FAC-A34E-496EC1FFF226}" dt="2024-08-15T21:54:44.555" v="6" actId="26606"/>
          <ac:spMkLst>
            <pc:docMk/>
            <pc:sldMk cId="1708427546" sldId="268"/>
            <ac:spMk id="59" creationId="{B783A767-5AFC-40D0-A72C-09036EA1726F}"/>
          </ac:spMkLst>
        </pc:spChg>
        <pc:spChg chg="add del">
          <ac:chgData name="Shukan Thakkar" userId="2edb5f6e-0b6e-4508-8777-f431cb4d9fbd" providerId="ADAL" clId="{3C2F3E49-B2D1-4FAC-A34E-496EC1FFF226}" dt="2024-08-15T21:54:44.555" v="6" actId="26606"/>
          <ac:spMkLst>
            <pc:docMk/>
            <pc:sldMk cId="1708427546" sldId="268"/>
            <ac:spMk id="60" creationId="{41262CAC-6BC8-43F9-9113-770A2772F68C}"/>
          </ac:spMkLst>
        </pc:spChg>
        <pc:spChg chg="add del">
          <ac:chgData name="Shukan Thakkar" userId="2edb5f6e-0b6e-4508-8777-f431cb4d9fbd" providerId="ADAL" clId="{3C2F3E49-B2D1-4FAC-A34E-496EC1FFF226}" dt="2024-08-15T21:54:44.555" v="6" actId="26606"/>
          <ac:spMkLst>
            <pc:docMk/>
            <pc:sldMk cId="1708427546" sldId="268"/>
            <ac:spMk id="61" creationId="{B3BACAB1-2B34-4A74-AD7B-BB0B9591DB0B}"/>
          </ac:spMkLst>
        </pc:spChg>
        <pc:spChg chg="add del">
          <ac:chgData name="Shukan Thakkar" userId="2edb5f6e-0b6e-4508-8777-f431cb4d9fbd" providerId="ADAL" clId="{3C2F3E49-B2D1-4FAC-A34E-496EC1FFF226}" dt="2024-08-15T21:54:44.555" v="6" actId="26606"/>
          <ac:spMkLst>
            <pc:docMk/>
            <pc:sldMk cId="1708427546" sldId="268"/>
            <ac:spMk id="62" creationId="{F1ADD25B-0A33-4EF2-90F4-43139269318B}"/>
          </ac:spMkLst>
        </pc:spChg>
        <pc:spChg chg="add del">
          <ac:chgData name="Shukan Thakkar" userId="2edb5f6e-0b6e-4508-8777-f431cb4d9fbd" providerId="ADAL" clId="{3C2F3E49-B2D1-4FAC-A34E-496EC1FFF226}" dt="2024-08-15T21:54:44.555" v="6" actId="26606"/>
          <ac:spMkLst>
            <pc:docMk/>
            <pc:sldMk cId="1708427546" sldId="268"/>
            <ac:spMk id="67" creationId="{A078A52F-85EA-4C0B-962B-D9D9DD4DD78C}"/>
          </ac:spMkLst>
        </pc:spChg>
        <pc:spChg chg="add del">
          <ac:chgData name="Shukan Thakkar" userId="2edb5f6e-0b6e-4508-8777-f431cb4d9fbd" providerId="ADAL" clId="{3C2F3E49-B2D1-4FAC-A34E-496EC1FFF226}" dt="2024-08-15T21:54:44.555" v="6" actId="26606"/>
          <ac:spMkLst>
            <pc:docMk/>
            <pc:sldMk cId="1708427546" sldId="268"/>
            <ac:spMk id="69" creationId="{919797D5-5700-4683-B30A-5B4D56CB8270}"/>
          </ac:spMkLst>
        </pc:spChg>
        <pc:spChg chg="add del">
          <ac:chgData name="Shukan Thakkar" userId="2edb5f6e-0b6e-4508-8777-f431cb4d9fbd" providerId="ADAL" clId="{3C2F3E49-B2D1-4FAC-A34E-496EC1FFF226}" dt="2024-08-15T21:54:44.555" v="6" actId="26606"/>
          <ac:spMkLst>
            <pc:docMk/>
            <pc:sldMk cId="1708427546" sldId="268"/>
            <ac:spMk id="71" creationId="{4856A7B9-9801-42EC-A4C9-7E22A56EF53D}"/>
          </ac:spMkLst>
        </pc:spChg>
        <pc:spChg chg="add del">
          <ac:chgData name="Shukan Thakkar" userId="2edb5f6e-0b6e-4508-8777-f431cb4d9fbd" providerId="ADAL" clId="{3C2F3E49-B2D1-4FAC-A34E-496EC1FFF226}" dt="2024-08-15T21:54:44.555" v="6" actId="26606"/>
          <ac:spMkLst>
            <pc:docMk/>
            <pc:sldMk cId="1708427546" sldId="268"/>
            <ac:spMk id="73" creationId="{A8D10092-A860-4EFB-963F-A14DA3648858}"/>
          </ac:spMkLst>
        </pc:spChg>
        <pc:spChg chg="add del">
          <ac:chgData name="Shukan Thakkar" userId="2edb5f6e-0b6e-4508-8777-f431cb4d9fbd" providerId="ADAL" clId="{3C2F3E49-B2D1-4FAC-A34E-496EC1FFF226}" dt="2024-08-15T21:54:44.555" v="6" actId="26606"/>
          <ac:spMkLst>
            <pc:docMk/>
            <pc:sldMk cId="1708427546" sldId="268"/>
            <ac:spMk id="75" creationId="{2E32075D-9299-4657-87D7-B9987B7FDE36}"/>
          </ac:spMkLst>
        </pc:spChg>
        <pc:picChg chg="mod">
          <ac:chgData name="Shukan Thakkar" userId="2edb5f6e-0b6e-4508-8777-f431cb4d9fbd" providerId="ADAL" clId="{3C2F3E49-B2D1-4FAC-A34E-496EC1FFF226}" dt="2024-08-15T22:12:27.802" v="44" actId="14100"/>
          <ac:picMkLst>
            <pc:docMk/>
            <pc:sldMk cId="1708427546" sldId="268"/>
            <ac:picMk id="5" creationId="{A22D1FC9-4804-AEE5-F5F4-C4844ACA2D05}"/>
          </ac:picMkLst>
        </pc:picChg>
        <pc:picChg chg="mod">
          <ac:chgData name="Shukan Thakkar" userId="2edb5f6e-0b6e-4508-8777-f431cb4d9fbd" providerId="ADAL" clId="{3C2F3E49-B2D1-4FAC-A34E-496EC1FFF226}" dt="2024-08-15T21:54:44.555" v="6" actId="26606"/>
          <ac:picMkLst>
            <pc:docMk/>
            <pc:sldMk cId="1708427546" sldId="268"/>
            <ac:picMk id="6" creationId="{D055FBB3-916C-5399-6173-0C98E7260BC5}"/>
          </ac:picMkLst>
        </pc:picChg>
      </pc:sldChg>
      <pc:sldChg chg="modSp mod">
        <pc:chgData name="Shukan Thakkar" userId="2edb5f6e-0b6e-4508-8777-f431cb4d9fbd" providerId="ADAL" clId="{3C2F3E49-B2D1-4FAC-A34E-496EC1FFF226}" dt="2024-08-15T22:12:10.368" v="40" actId="14100"/>
        <pc:sldMkLst>
          <pc:docMk/>
          <pc:sldMk cId="2976260217" sldId="269"/>
        </pc:sldMkLst>
        <pc:picChg chg="mod">
          <ac:chgData name="Shukan Thakkar" userId="2edb5f6e-0b6e-4508-8777-f431cb4d9fbd" providerId="ADAL" clId="{3C2F3E49-B2D1-4FAC-A34E-496EC1FFF226}" dt="2024-08-15T22:12:10.368" v="40" actId="14100"/>
          <ac:picMkLst>
            <pc:docMk/>
            <pc:sldMk cId="2976260217" sldId="269"/>
            <ac:picMk id="6" creationId="{53823DAE-D0FC-F19A-6BB8-285B06E69B7F}"/>
          </ac:picMkLst>
        </pc:picChg>
      </pc:sldChg>
      <pc:sldChg chg="addSp delSp modSp mod">
        <pc:chgData name="Shukan Thakkar" userId="2edb5f6e-0b6e-4508-8777-f431cb4d9fbd" providerId="ADAL" clId="{3C2F3E49-B2D1-4FAC-A34E-496EC1FFF226}" dt="2024-08-15T21:53:53.949" v="4" actId="26606"/>
        <pc:sldMkLst>
          <pc:docMk/>
          <pc:sldMk cId="2314000421" sldId="270"/>
        </pc:sldMkLst>
        <pc:spChg chg="mod">
          <ac:chgData name="Shukan Thakkar" userId="2edb5f6e-0b6e-4508-8777-f431cb4d9fbd" providerId="ADAL" clId="{3C2F3E49-B2D1-4FAC-A34E-496EC1FFF226}" dt="2024-08-15T21:53:53.949" v="4" actId="26606"/>
          <ac:spMkLst>
            <pc:docMk/>
            <pc:sldMk cId="2314000421" sldId="270"/>
            <ac:spMk id="2" creationId="{7AE230F8-9F2A-ADE3-3FF8-75475CA4831F}"/>
          </ac:spMkLst>
        </pc:spChg>
        <pc:spChg chg="mod">
          <ac:chgData name="Shukan Thakkar" userId="2edb5f6e-0b6e-4508-8777-f431cb4d9fbd" providerId="ADAL" clId="{3C2F3E49-B2D1-4FAC-A34E-496EC1FFF226}" dt="2024-08-15T21:53:53.949" v="4" actId="26606"/>
          <ac:spMkLst>
            <pc:docMk/>
            <pc:sldMk cId="2314000421" sldId="270"/>
            <ac:spMk id="3" creationId="{BDF1E68A-318C-0A07-BE48-E33AA367DA39}"/>
          </ac:spMkLst>
        </pc:spChg>
        <pc:spChg chg="add del">
          <ac:chgData name="Shukan Thakkar" userId="2edb5f6e-0b6e-4508-8777-f431cb4d9fbd" providerId="ADAL" clId="{3C2F3E49-B2D1-4FAC-A34E-496EC1FFF226}" dt="2024-08-15T21:53:53.949" v="4" actId="26606"/>
          <ac:spMkLst>
            <pc:docMk/>
            <pc:sldMk cId="2314000421" sldId="270"/>
            <ac:spMk id="27" creationId="{A078A52F-85EA-4C0B-962B-D9D9DD4DD78C}"/>
          </ac:spMkLst>
        </pc:spChg>
        <pc:spChg chg="add del">
          <ac:chgData name="Shukan Thakkar" userId="2edb5f6e-0b6e-4508-8777-f431cb4d9fbd" providerId="ADAL" clId="{3C2F3E49-B2D1-4FAC-A34E-496EC1FFF226}" dt="2024-08-15T21:53:53.949" v="4" actId="26606"/>
          <ac:spMkLst>
            <pc:docMk/>
            <pc:sldMk cId="2314000421" sldId="270"/>
            <ac:spMk id="28" creationId="{919797D5-5700-4683-B30A-5B4D56CB8270}"/>
          </ac:spMkLst>
        </pc:spChg>
        <pc:spChg chg="add del">
          <ac:chgData name="Shukan Thakkar" userId="2edb5f6e-0b6e-4508-8777-f431cb4d9fbd" providerId="ADAL" clId="{3C2F3E49-B2D1-4FAC-A34E-496EC1FFF226}" dt="2024-08-15T21:53:53.949" v="4" actId="26606"/>
          <ac:spMkLst>
            <pc:docMk/>
            <pc:sldMk cId="2314000421" sldId="270"/>
            <ac:spMk id="29" creationId="{4856A7B9-9801-42EC-A4C9-7E22A56EF53D}"/>
          </ac:spMkLst>
        </pc:spChg>
        <pc:spChg chg="add del">
          <ac:chgData name="Shukan Thakkar" userId="2edb5f6e-0b6e-4508-8777-f431cb4d9fbd" providerId="ADAL" clId="{3C2F3E49-B2D1-4FAC-A34E-496EC1FFF226}" dt="2024-08-15T21:53:53.949" v="4" actId="26606"/>
          <ac:spMkLst>
            <pc:docMk/>
            <pc:sldMk cId="2314000421" sldId="270"/>
            <ac:spMk id="30" creationId="{A8D10092-A860-4EFB-963F-A14DA3648858}"/>
          </ac:spMkLst>
        </pc:spChg>
        <pc:spChg chg="add del">
          <ac:chgData name="Shukan Thakkar" userId="2edb5f6e-0b6e-4508-8777-f431cb4d9fbd" providerId="ADAL" clId="{3C2F3E49-B2D1-4FAC-A34E-496EC1FFF226}" dt="2024-08-15T21:53:53.949" v="4" actId="26606"/>
          <ac:spMkLst>
            <pc:docMk/>
            <pc:sldMk cId="2314000421" sldId="270"/>
            <ac:spMk id="31" creationId="{EE15E636-2C9E-42CB-B482-436AA81BF93B}"/>
          </ac:spMkLst>
        </pc:spChg>
        <pc:spChg chg="add del">
          <ac:chgData name="Shukan Thakkar" userId="2edb5f6e-0b6e-4508-8777-f431cb4d9fbd" providerId="ADAL" clId="{3C2F3E49-B2D1-4FAC-A34E-496EC1FFF226}" dt="2024-08-15T21:53:53.916" v="3" actId="26606"/>
          <ac:spMkLst>
            <pc:docMk/>
            <pc:sldMk cId="2314000421" sldId="270"/>
            <ac:spMk id="40" creationId="{2928117C-9446-4E7F-AE62-95E0F6DB5B27}"/>
          </ac:spMkLst>
        </pc:spChg>
        <pc:spChg chg="add del">
          <ac:chgData name="Shukan Thakkar" userId="2edb5f6e-0b6e-4508-8777-f431cb4d9fbd" providerId="ADAL" clId="{3C2F3E49-B2D1-4FAC-A34E-496EC1FFF226}" dt="2024-08-15T21:53:53.916" v="3" actId="26606"/>
          <ac:spMkLst>
            <pc:docMk/>
            <pc:sldMk cId="2314000421" sldId="270"/>
            <ac:spMk id="42" creationId="{84D30AFB-4D71-48B0-AA00-28EE92363A5F}"/>
          </ac:spMkLst>
        </pc:spChg>
        <pc:spChg chg="add del">
          <ac:chgData name="Shukan Thakkar" userId="2edb5f6e-0b6e-4508-8777-f431cb4d9fbd" providerId="ADAL" clId="{3C2F3E49-B2D1-4FAC-A34E-496EC1FFF226}" dt="2024-08-15T21:53:53.916" v="3" actId="26606"/>
          <ac:spMkLst>
            <pc:docMk/>
            <pc:sldMk cId="2314000421" sldId="270"/>
            <ac:spMk id="44" creationId="{96A0B76F-8010-4C62-B4B6-C5FC438C059E}"/>
          </ac:spMkLst>
        </pc:spChg>
        <pc:spChg chg="add del">
          <ac:chgData name="Shukan Thakkar" userId="2edb5f6e-0b6e-4508-8777-f431cb4d9fbd" providerId="ADAL" clId="{3C2F3E49-B2D1-4FAC-A34E-496EC1FFF226}" dt="2024-08-15T21:53:53.916" v="3" actId="26606"/>
          <ac:spMkLst>
            <pc:docMk/>
            <pc:sldMk cId="2314000421" sldId="270"/>
            <ac:spMk id="46" creationId="{B36BEBD5-A373-4C8C-8C06-CD8007E22F39}"/>
          </ac:spMkLst>
        </pc:spChg>
        <pc:spChg chg="add del">
          <ac:chgData name="Shukan Thakkar" userId="2edb5f6e-0b6e-4508-8777-f431cb4d9fbd" providerId="ADAL" clId="{3C2F3E49-B2D1-4FAC-A34E-496EC1FFF226}" dt="2024-08-15T21:53:53.916" v="3" actId="26606"/>
          <ac:spMkLst>
            <pc:docMk/>
            <pc:sldMk cId="2314000421" sldId="270"/>
            <ac:spMk id="48" creationId="{B719D01B-E306-486F-A44A-E1BEE6B8C63A}"/>
          </ac:spMkLst>
        </pc:spChg>
        <pc:spChg chg="add">
          <ac:chgData name="Shukan Thakkar" userId="2edb5f6e-0b6e-4508-8777-f431cb4d9fbd" providerId="ADAL" clId="{3C2F3E49-B2D1-4FAC-A34E-496EC1FFF226}" dt="2024-08-15T21:53:53.949" v="4" actId="26606"/>
          <ac:spMkLst>
            <pc:docMk/>
            <pc:sldMk cId="2314000421" sldId="270"/>
            <ac:spMk id="55" creationId="{A078A52F-85EA-4C0B-962B-D9D9DD4DD78C}"/>
          </ac:spMkLst>
        </pc:spChg>
        <pc:spChg chg="add">
          <ac:chgData name="Shukan Thakkar" userId="2edb5f6e-0b6e-4508-8777-f431cb4d9fbd" providerId="ADAL" clId="{3C2F3E49-B2D1-4FAC-A34E-496EC1FFF226}" dt="2024-08-15T21:53:53.949" v="4" actId="26606"/>
          <ac:spMkLst>
            <pc:docMk/>
            <pc:sldMk cId="2314000421" sldId="270"/>
            <ac:spMk id="56" creationId="{919797D5-5700-4683-B30A-5B4D56CB8270}"/>
          </ac:spMkLst>
        </pc:spChg>
        <pc:spChg chg="add">
          <ac:chgData name="Shukan Thakkar" userId="2edb5f6e-0b6e-4508-8777-f431cb4d9fbd" providerId="ADAL" clId="{3C2F3E49-B2D1-4FAC-A34E-496EC1FFF226}" dt="2024-08-15T21:53:53.949" v="4" actId="26606"/>
          <ac:spMkLst>
            <pc:docMk/>
            <pc:sldMk cId="2314000421" sldId="270"/>
            <ac:spMk id="57" creationId="{4856A7B9-9801-42EC-A4C9-7E22A56EF53D}"/>
          </ac:spMkLst>
        </pc:spChg>
        <pc:spChg chg="add">
          <ac:chgData name="Shukan Thakkar" userId="2edb5f6e-0b6e-4508-8777-f431cb4d9fbd" providerId="ADAL" clId="{3C2F3E49-B2D1-4FAC-A34E-496EC1FFF226}" dt="2024-08-15T21:53:53.949" v="4" actId="26606"/>
          <ac:spMkLst>
            <pc:docMk/>
            <pc:sldMk cId="2314000421" sldId="270"/>
            <ac:spMk id="58" creationId="{A8D10092-A860-4EFB-963F-A14DA3648858}"/>
          </ac:spMkLst>
        </pc:spChg>
        <pc:spChg chg="add">
          <ac:chgData name="Shukan Thakkar" userId="2edb5f6e-0b6e-4508-8777-f431cb4d9fbd" providerId="ADAL" clId="{3C2F3E49-B2D1-4FAC-A34E-496EC1FFF226}" dt="2024-08-15T21:53:53.949" v="4" actId="26606"/>
          <ac:spMkLst>
            <pc:docMk/>
            <pc:sldMk cId="2314000421" sldId="270"/>
            <ac:spMk id="59" creationId="{2E32075D-9299-4657-87D7-B9987B7FDE36}"/>
          </ac:spMkLst>
        </pc:spChg>
        <pc:grpChg chg="add del">
          <ac:chgData name="Shukan Thakkar" userId="2edb5f6e-0b6e-4508-8777-f431cb4d9fbd" providerId="ADAL" clId="{3C2F3E49-B2D1-4FAC-A34E-496EC1FFF226}" dt="2024-08-15T21:53:53.949" v="4" actId="26606"/>
          <ac:grpSpMkLst>
            <pc:docMk/>
            <pc:sldMk cId="2314000421" sldId="270"/>
            <ac:grpSpMk id="33" creationId="{01D4AEDF-0CF9-4271-ABB7-3D3489BB42D0}"/>
          </ac:grpSpMkLst>
        </pc:grpChg>
        <pc:grpChg chg="add del">
          <ac:chgData name="Shukan Thakkar" userId="2edb5f6e-0b6e-4508-8777-f431cb4d9fbd" providerId="ADAL" clId="{3C2F3E49-B2D1-4FAC-A34E-496EC1FFF226}" dt="2024-08-15T21:53:53.916" v="3" actId="26606"/>
          <ac:grpSpMkLst>
            <pc:docMk/>
            <pc:sldMk cId="2314000421" sldId="270"/>
            <ac:grpSpMk id="50" creationId="{E3ECE2A1-BE02-45E8-80D2-40668675E1BF}"/>
          </ac:grpSpMkLst>
        </pc:grpChg>
        <pc:picChg chg="mod ord">
          <ac:chgData name="Shukan Thakkar" userId="2edb5f6e-0b6e-4508-8777-f431cb4d9fbd" providerId="ADAL" clId="{3C2F3E49-B2D1-4FAC-A34E-496EC1FFF226}" dt="2024-08-15T21:53:53.949" v="4" actId="26606"/>
          <ac:picMkLst>
            <pc:docMk/>
            <pc:sldMk cId="2314000421" sldId="270"/>
            <ac:picMk id="32" creationId="{A5312F65-F9ED-4B9D-E604-734692922E84}"/>
          </ac:picMkLst>
        </pc:picChg>
      </pc:sldChg>
      <pc:sldChg chg="addSp delSp modSp mod">
        <pc:chgData name="Shukan Thakkar" userId="2edb5f6e-0b6e-4508-8777-f431cb4d9fbd" providerId="ADAL" clId="{3C2F3E49-B2D1-4FAC-A34E-496EC1FFF226}" dt="2024-08-15T22:23:17.925" v="88" actId="26606"/>
        <pc:sldMkLst>
          <pc:docMk/>
          <pc:sldMk cId="3349642447" sldId="271"/>
        </pc:sldMkLst>
        <pc:spChg chg="mod ord">
          <ac:chgData name="Shukan Thakkar" userId="2edb5f6e-0b6e-4508-8777-f431cb4d9fbd" providerId="ADAL" clId="{3C2F3E49-B2D1-4FAC-A34E-496EC1FFF226}" dt="2024-08-15T22:23:17.925" v="88" actId="26606"/>
          <ac:spMkLst>
            <pc:docMk/>
            <pc:sldMk cId="3349642447" sldId="271"/>
            <ac:spMk id="2" creationId="{1C6109C1-BD0C-2D0B-3F6C-74BC1EFDC85A}"/>
          </ac:spMkLst>
        </pc:spChg>
        <pc:spChg chg="add del mod">
          <ac:chgData name="Shukan Thakkar" userId="2edb5f6e-0b6e-4508-8777-f431cb4d9fbd" providerId="ADAL" clId="{3C2F3E49-B2D1-4FAC-A34E-496EC1FFF226}" dt="2024-08-15T22:23:11.691" v="87" actId="478"/>
          <ac:spMkLst>
            <pc:docMk/>
            <pc:sldMk cId="3349642447" sldId="271"/>
            <ac:spMk id="4" creationId="{830F0D56-1E15-80C4-024F-163CD8463C82}"/>
          </ac:spMkLst>
        </pc:spChg>
        <pc:spChg chg="del">
          <ac:chgData name="Shukan Thakkar" userId="2edb5f6e-0b6e-4508-8777-f431cb4d9fbd" providerId="ADAL" clId="{3C2F3E49-B2D1-4FAC-A34E-496EC1FFF226}" dt="2024-08-15T21:59:20.326" v="17" actId="26606"/>
          <ac:spMkLst>
            <pc:docMk/>
            <pc:sldMk cId="3349642447" sldId="271"/>
            <ac:spMk id="25" creationId="{A499F183-99EE-4B1F-BA64-21A07922AE82}"/>
          </ac:spMkLst>
        </pc:spChg>
        <pc:spChg chg="del">
          <ac:chgData name="Shukan Thakkar" userId="2edb5f6e-0b6e-4508-8777-f431cb4d9fbd" providerId="ADAL" clId="{3C2F3E49-B2D1-4FAC-A34E-496EC1FFF226}" dt="2024-08-15T21:59:20.326" v="17" actId="26606"/>
          <ac:spMkLst>
            <pc:docMk/>
            <pc:sldMk cId="3349642447" sldId="271"/>
            <ac:spMk id="27" creationId="{B783A767-5AFC-40D0-A72C-09036EA1726F}"/>
          </ac:spMkLst>
        </pc:spChg>
        <pc:spChg chg="del">
          <ac:chgData name="Shukan Thakkar" userId="2edb5f6e-0b6e-4508-8777-f431cb4d9fbd" providerId="ADAL" clId="{3C2F3E49-B2D1-4FAC-A34E-496EC1FFF226}" dt="2024-08-15T21:59:20.326" v="17" actId="26606"/>
          <ac:spMkLst>
            <pc:docMk/>
            <pc:sldMk cId="3349642447" sldId="271"/>
            <ac:spMk id="29" creationId="{41262CAC-6BC8-43F9-9113-770A2772F68C}"/>
          </ac:spMkLst>
        </pc:spChg>
        <pc:spChg chg="del">
          <ac:chgData name="Shukan Thakkar" userId="2edb5f6e-0b6e-4508-8777-f431cb4d9fbd" providerId="ADAL" clId="{3C2F3E49-B2D1-4FAC-A34E-496EC1FFF226}" dt="2024-08-15T21:59:20.326" v="17" actId="26606"/>
          <ac:spMkLst>
            <pc:docMk/>
            <pc:sldMk cId="3349642447" sldId="271"/>
            <ac:spMk id="31" creationId="{1AA2CCB6-DFD2-41CD-96FE-0140B793599F}"/>
          </ac:spMkLst>
        </pc:spChg>
        <pc:spChg chg="del">
          <ac:chgData name="Shukan Thakkar" userId="2edb5f6e-0b6e-4508-8777-f431cb4d9fbd" providerId="ADAL" clId="{3C2F3E49-B2D1-4FAC-A34E-496EC1FFF226}" dt="2024-08-15T21:59:20.326" v="17" actId="26606"/>
          <ac:spMkLst>
            <pc:docMk/>
            <pc:sldMk cId="3349642447" sldId="271"/>
            <ac:spMk id="33" creationId="{B916921E-0792-45DC-AB86-1F53A5A7D0AE}"/>
          </ac:spMkLst>
        </pc:spChg>
        <pc:spChg chg="add del">
          <ac:chgData name="Shukan Thakkar" userId="2edb5f6e-0b6e-4508-8777-f431cb4d9fbd" providerId="ADAL" clId="{3C2F3E49-B2D1-4FAC-A34E-496EC1FFF226}" dt="2024-08-15T22:23:17.925" v="88" actId="26606"/>
          <ac:spMkLst>
            <pc:docMk/>
            <pc:sldMk cId="3349642447" sldId="271"/>
            <ac:spMk id="38" creationId="{A499F183-99EE-4B1F-BA64-21A07922AE82}"/>
          </ac:spMkLst>
        </pc:spChg>
        <pc:spChg chg="add del">
          <ac:chgData name="Shukan Thakkar" userId="2edb5f6e-0b6e-4508-8777-f431cb4d9fbd" providerId="ADAL" clId="{3C2F3E49-B2D1-4FAC-A34E-496EC1FFF226}" dt="2024-08-15T22:23:17.925" v="88" actId="26606"/>
          <ac:spMkLst>
            <pc:docMk/>
            <pc:sldMk cId="3349642447" sldId="271"/>
            <ac:spMk id="40" creationId="{B783A767-5AFC-40D0-A72C-09036EA1726F}"/>
          </ac:spMkLst>
        </pc:spChg>
        <pc:spChg chg="add del">
          <ac:chgData name="Shukan Thakkar" userId="2edb5f6e-0b6e-4508-8777-f431cb4d9fbd" providerId="ADAL" clId="{3C2F3E49-B2D1-4FAC-A34E-496EC1FFF226}" dt="2024-08-15T22:23:17.925" v="88" actId="26606"/>
          <ac:spMkLst>
            <pc:docMk/>
            <pc:sldMk cId="3349642447" sldId="271"/>
            <ac:spMk id="42" creationId="{41262CAC-6BC8-43F9-9113-770A2772F68C}"/>
          </ac:spMkLst>
        </pc:spChg>
        <pc:spChg chg="add del">
          <ac:chgData name="Shukan Thakkar" userId="2edb5f6e-0b6e-4508-8777-f431cb4d9fbd" providerId="ADAL" clId="{3C2F3E49-B2D1-4FAC-A34E-496EC1FFF226}" dt="2024-08-15T22:23:17.925" v="88" actId="26606"/>
          <ac:spMkLst>
            <pc:docMk/>
            <pc:sldMk cId="3349642447" sldId="271"/>
            <ac:spMk id="44" creationId="{1AA2CCB6-DFD2-41CD-96FE-0140B793599F}"/>
          </ac:spMkLst>
        </pc:spChg>
        <pc:spChg chg="add del">
          <ac:chgData name="Shukan Thakkar" userId="2edb5f6e-0b6e-4508-8777-f431cb4d9fbd" providerId="ADAL" clId="{3C2F3E49-B2D1-4FAC-A34E-496EC1FFF226}" dt="2024-08-15T22:23:17.925" v="88" actId="26606"/>
          <ac:spMkLst>
            <pc:docMk/>
            <pc:sldMk cId="3349642447" sldId="271"/>
            <ac:spMk id="46" creationId="{8D0A8302-05E2-46E9-8702-F5622761BFFB}"/>
          </ac:spMkLst>
        </pc:spChg>
        <pc:spChg chg="add del">
          <ac:chgData name="Shukan Thakkar" userId="2edb5f6e-0b6e-4508-8777-f431cb4d9fbd" providerId="ADAL" clId="{3C2F3E49-B2D1-4FAC-A34E-496EC1FFF226}" dt="2024-08-15T22:23:17.925" v="88" actId="26606"/>
          <ac:spMkLst>
            <pc:docMk/>
            <pc:sldMk cId="3349642447" sldId="271"/>
            <ac:spMk id="48" creationId="{395A9DDB-4A31-4005-968F-E5D5CC353504}"/>
          </ac:spMkLst>
        </pc:spChg>
        <pc:spChg chg="add">
          <ac:chgData name="Shukan Thakkar" userId="2edb5f6e-0b6e-4508-8777-f431cb4d9fbd" providerId="ADAL" clId="{3C2F3E49-B2D1-4FAC-A34E-496EC1FFF226}" dt="2024-08-15T22:23:17.925" v="88" actId="26606"/>
          <ac:spMkLst>
            <pc:docMk/>
            <pc:sldMk cId="3349642447" sldId="271"/>
            <ac:spMk id="53" creationId="{48E96387-12F1-45E4-9322-ABBF2EE040E9}"/>
          </ac:spMkLst>
        </pc:spChg>
        <pc:spChg chg="add">
          <ac:chgData name="Shukan Thakkar" userId="2edb5f6e-0b6e-4508-8777-f431cb4d9fbd" providerId="ADAL" clId="{3C2F3E49-B2D1-4FAC-A34E-496EC1FFF226}" dt="2024-08-15T22:23:17.925" v="88" actId="26606"/>
          <ac:spMkLst>
            <pc:docMk/>
            <pc:sldMk cId="3349642447" sldId="271"/>
            <ac:spMk id="55" creationId="{A9F421DD-DE4E-4547-A904-3F80E25E3F35}"/>
          </ac:spMkLst>
        </pc:spChg>
        <pc:spChg chg="add">
          <ac:chgData name="Shukan Thakkar" userId="2edb5f6e-0b6e-4508-8777-f431cb4d9fbd" providerId="ADAL" clId="{3C2F3E49-B2D1-4FAC-A34E-496EC1FFF226}" dt="2024-08-15T22:23:17.925" v="88" actId="26606"/>
          <ac:spMkLst>
            <pc:docMk/>
            <pc:sldMk cId="3349642447" sldId="271"/>
            <ac:spMk id="57" creationId="{09985DEC-1215-4209-9708-B45CC977402E}"/>
          </ac:spMkLst>
        </pc:spChg>
        <pc:spChg chg="add">
          <ac:chgData name="Shukan Thakkar" userId="2edb5f6e-0b6e-4508-8777-f431cb4d9fbd" providerId="ADAL" clId="{3C2F3E49-B2D1-4FAC-A34E-496EC1FFF226}" dt="2024-08-15T22:23:17.925" v="88" actId="26606"/>
          <ac:spMkLst>
            <pc:docMk/>
            <pc:sldMk cId="3349642447" sldId="271"/>
            <ac:spMk id="59" creationId="{90EB7086-616E-4D44-94BE-D0F763561782}"/>
          </ac:spMkLst>
        </pc:spChg>
        <pc:spChg chg="add">
          <ac:chgData name="Shukan Thakkar" userId="2edb5f6e-0b6e-4508-8777-f431cb4d9fbd" providerId="ADAL" clId="{3C2F3E49-B2D1-4FAC-A34E-496EC1FFF226}" dt="2024-08-15T22:23:17.925" v="88" actId="26606"/>
          <ac:spMkLst>
            <pc:docMk/>
            <pc:sldMk cId="3349642447" sldId="271"/>
            <ac:spMk id="61" creationId="{5CC2B463-6BD5-411E-A3CA-67A9FE00313A}"/>
          </ac:spMkLst>
        </pc:spChg>
        <pc:spChg chg="add">
          <ac:chgData name="Shukan Thakkar" userId="2edb5f6e-0b6e-4508-8777-f431cb4d9fbd" providerId="ADAL" clId="{3C2F3E49-B2D1-4FAC-A34E-496EC1FFF226}" dt="2024-08-15T22:23:17.925" v="88" actId="26606"/>
          <ac:spMkLst>
            <pc:docMk/>
            <pc:sldMk cId="3349642447" sldId="271"/>
            <ac:spMk id="63" creationId="{E83E6F24-3E64-4893-9F13-7BEE01C841E4}"/>
          </ac:spMkLst>
        </pc:spChg>
        <pc:picChg chg="mod ord">
          <ac:chgData name="Shukan Thakkar" userId="2edb5f6e-0b6e-4508-8777-f431cb4d9fbd" providerId="ADAL" clId="{3C2F3E49-B2D1-4FAC-A34E-496EC1FFF226}" dt="2024-08-15T22:23:17.925" v="88" actId="26606"/>
          <ac:picMkLst>
            <pc:docMk/>
            <pc:sldMk cId="3349642447" sldId="271"/>
            <ac:picMk id="7" creationId="{1A24B60C-034C-E3BA-8AB5-6C448FAF5B6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91ABA-764D-44AB-BE77-6CF9761344F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0E1224-615E-48FC-8C6B-FC9A65338D32}">
      <dgm:prSet/>
      <dgm:spPr/>
      <dgm:t>
        <a:bodyPr/>
        <a:lstStyle/>
        <a:p>
          <a:r>
            <a:rPr lang="en-US"/>
            <a:t>The project faced challenges including:</a:t>
          </a:r>
        </a:p>
      </dgm:t>
    </dgm:pt>
    <dgm:pt modelId="{EF55B75C-7D44-4339-893C-BC2D2C7DB486}" type="parTrans" cxnId="{2B26C981-2DA8-4CA7-B5B6-41F404B3F67B}">
      <dgm:prSet/>
      <dgm:spPr/>
      <dgm:t>
        <a:bodyPr/>
        <a:lstStyle/>
        <a:p>
          <a:endParaRPr lang="en-US"/>
        </a:p>
      </dgm:t>
    </dgm:pt>
    <dgm:pt modelId="{ADE816D1-F2A8-4847-A1CA-F53B9E951110}" type="sibTrans" cxnId="{2B26C981-2DA8-4CA7-B5B6-41F404B3F67B}">
      <dgm:prSet/>
      <dgm:spPr/>
      <dgm:t>
        <a:bodyPr/>
        <a:lstStyle/>
        <a:p>
          <a:endParaRPr lang="en-US"/>
        </a:p>
      </dgm:t>
    </dgm:pt>
    <dgm:pt modelId="{3B03DA4C-8C02-47C9-B87A-C4FB48CA85A9}">
      <dgm:prSet/>
      <dgm:spPr/>
      <dgm:t>
        <a:bodyPr/>
        <a:lstStyle/>
        <a:p>
          <a:r>
            <a:rPr lang="en-US"/>
            <a:t>- Data synchronization between SQL and NoSQL databases</a:t>
          </a:r>
        </a:p>
      </dgm:t>
    </dgm:pt>
    <dgm:pt modelId="{C43460E9-77A0-44A7-AA77-7F84904D92C0}" type="parTrans" cxnId="{066A111B-EE34-4997-9F75-0DDF9BD37427}">
      <dgm:prSet/>
      <dgm:spPr/>
      <dgm:t>
        <a:bodyPr/>
        <a:lstStyle/>
        <a:p>
          <a:endParaRPr lang="en-US"/>
        </a:p>
      </dgm:t>
    </dgm:pt>
    <dgm:pt modelId="{EA88E66B-E62D-401C-B16D-5C6083349C1F}" type="sibTrans" cxnId="{066A111B-EE34-4997-9F75-0DDF9BD37427}">
      <dgm:prSet/>
      <dgm:spPr/>
      <dgm:t>
        <a:bodyPr/>
        <a:lstStyle/>
        <a:p>
          <a:endParaRPr lang="en-US"/>
        </a:p>
      </dgm:t>
    </dgm:pt>
    <dgm:pt modelId="{EA7D821F-9888-4684-8C2A-0C5A4BEF98C7}">
      <dgm:prSet/>
      <dgm:spPr/>
      <dgm:t>
        <a:bodyPr/>
        <a:lstStyle/>
        <a:p>
          <a:r>
            <a:rPr lang="en-US"/>
            <a:t>- Scalability to handle increasing user demand</a:t>
          </a:r>
        </a:p>
      </dgm:t>
    </dgm:pt>
    <dgm:pt modelId="{D3D97400-34B3-4902-B2C0-92C2B5515BC8}" type="parTrans" cxnId="{6DE00692-E171-4FBE-BD6A-E2E0FE6D8CF2}">
      <dgm:prSet/>
      <dgm:spPr/>
      <dgm:t>
        <a:bodyPr/>
        <a:lstStyle/>
        <a:p>
          <a:endParaRPr lang="en-US"/>
        </a:p>
      </dgm:t>
    </dgm:pt>
    <dgm:pt modelId="{0319CAFA-E501-4AEE-A15A-DB4CAA50E57E}" type="sibTrans" cxnId="{6DE00692-E171-4FBE-BD6A-E2E0FE6D8CF2}">
      <dgm:prSet/>
      <dgm:spPr/>
      <dgm:t>
        <a:bodyPr/>
        <a:lstStyle/>
        <a:p>
          <a:endParaRPr lang="en-US"/>
        </a:p>
      </dgm:t>
    </dgm:pt>
    <dgm:pt modelId="{9040A3A4-D6EC-4E4A-94CF-5298D53D1D82}">
      <dgm:prSet/>
      <dgm:spPr/>
      <dgm:t>
        <a:bodyPr/>
        <a:lstStyle/>
        <a:p>
          <a:r>
            <a:rPr lang="en-US"/>
            <a:t>- Security, including encryption and JWT authentication</a:t>
          </a:r>
        </a:p>
      </dgm:t>
    </dgm:pt>
    <dgm:pt modelId="{F4568F09-FB2D-46D2-A1D6-4B712275F663}" type="parTrans" cxnId="{2C9FE13D-D854-47FD-BC82-CE81149FC304}">
      <dgm:prSet/>
      <dgm:spPr/>
      <dgm:t>
        <a:bodyPr/>
        <a:lstStyle/>
        <a:p>
          <a:endParaRPr lang="en-US"/>
        </a:p>
      </dgm:t>
    </dgm:pt>
    <dgm:pt modelId="{715F04D9-50BF-415F-AA2F-1C6D4BEAFBF6}" type="sibTrans" cxnId="{2C9FE13D-D854-47FD-BC82-CE81149FC304}">
      <dgm:prSet/>
      <dgm:spPr/>
      <dgm:t>
        <a:bodyPr/>
        <a:lstStyle/>
        <a:p>
          <a:endParaRPr lang="en-US"/>
        </a:p>
      </dgm:t>
    </dgm:pt>
    <dgm:pt modelId="{2B28A2D9-5DF8-4F7A-8DAA-955616218968}">
      <dgm:prSet/>
      <dgm:spPr/>
      <dgm:t>
        <a:bodyPr/>
        <a:lstStyle/>
        <a:p>
          <a:r>
            <a:rPr lang="en-US"/>
            <a:t>- API integration for external services like YouTube</a:t>
          </a:r>
        </a:p>
      </dgm:t>
    </dgm:pt>
    <dgm:pt modelId="{CE8874F5-440D-4A7A-B0E3-27C99DA12013}" type="parTrans" cxnId="{76FCF2F9-AFBF-4332-9786-C80A4B019E32}">
      <dgm:prSet/>
      <dgm:spPr/>
      <dgm:t>
        <a:bodyPr/>
        <a:lstStyle/>
        <a:p>
          <a:endParaRPr lang="en-US"/>
        </a:p>
      </dgm:t>
    </dgm:pt>
    <dgm:pt modelId="{565CCCC3-44E9-41BE-8C28-6EBD8FB3BB38}" type="sibTrans" cxnId="{76FCF2F9-AFBF-4332-9786-C80A4B019E32}">
      <dgm:prSet/>
      <dgm:spPr/>
      <dgm:t>
        <a:bodyPr/>
        <a:lstStyle/>
        <a:p>
          <a:endParaRPr lang="en-US"/>
        </a:p>
      </dgm:t>
    </dgm:pt>
    <dgm:pt modelId="{B8087002-0533-463D-8A85-113696C5828C}" type="pres">
      <dgm:prSet presAssocID="{2E391ABA-764D-44AB-BE77-6CF9761344F3}" presName="root" presStyleCnt="0">
        <dgm:presLayoutVars>
          <dgm:dir/>
          <dgm:resizeHandles val="exact"/>
        </dgm:presLayoutVars>
      </dgm:prSet>
      <dgm:spPr/>
    </dgm:pt>
    <dgm:pt modelId="{EF785D9E-8B6B-4420-8730-B701B14E1658}" type="pres">
      <dgm:prSet presAssocID="{4E0E1224-615E-48FC-8C6B-FC9A65338D32}" presName="compNode" presStyleCnt="0"/>
      <dgm:spPr/>
    </dgm:pt>
    <dgm:pt modelId="{172AD5A8-1C07-46B1-AA55-F2C7970AC628}" type="pres">
      <dgm:prSet presAssocID="{4E0E1224-615E-48FC-8C6B-FC9A65338D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596CB215-566D-45FA-8776-C8FC5668E9FD}" type="pres">
      <dgm:prSet presAssocID="{4E0E1224-615E-48FC-8C6B-FC9A65338D32}" presName="spaceRect" presStyleCnt="0"/>
      <dgm:spPr/>
    </dgm:pt>
    <dgm:pt modelId="{FF4DF694-620A-4186-8939-DDFF9C103508}" type="pres">
      <dgm:prSet presAssocID="{4E0E1224-615E-48FC-8C6B-FC9A65338D32}" presName="textRect" presStyleLbl="revTx" presStyleIdx="0" presStyleCnt="5">
        <dgm:presLayoutVars>
          <dgm:chMax val="1"/>
          <dgm:chPref val="1"/>
        </dgm:presLayoutVars>
      </dgm:prSet>
      <dgm:spPr/>
    </dgm:pt>
    <dgm:pt modelId="{EA6B1F80-9A20-4EF7-9863-B78C305A8C2E}" type="pres">
      <dgm:prSet presAssocID="{ADE816D1-F2A8-4847-A1CA-F53B9E951110}" presName="sibTrans" presStyleCnt="0"/>
      <dgm:spPr/>
    </dgm:pt>
    <dgm:pt modelId="{755B2DF3-B34B-462F-90C0-8F686E654ED6}" type="pres">
      <dgm:prSet presAssocID="{3B03DA4C-8C02-47C9-B87A-C4FB48CA85A9}" presName="compNode" presStyleCnt="0"/>
      <dgm:spPr/>
    </dgm:pt>
    <dgm:pt modelId="{10F8BC87-0A9D-41A2-86B1-B5D5C6D4D237}" type="pres">
      <dgm:prSet presAssocID="{3B03DA4C-8C02-47C9-B87A-C4FB48CA85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1C4178F-234B-460D-AFF2-E421AACB7487}" type="pres">
      <dgm:prSet presAssocID="{3B03DA4C-8C02-47C9-B87A-C4FB48CA85A9}" presName="spaceRect" presStyleCnt="0"/>
      <dgm:spPr/>
    </dgm:pt>
    <dgm:pt modelId="{C16BA4A3-1237-45CE-8CB1-CA049090A295}" type="pres">
      <dgm:prSet presAssocID="{3B03DA4C-8C02-47C9-B87A-C4FB48CA85A9}" presName="textRect" presStyleLbl="revTx" presStyleIdx="1" presStyleCnt="5">
        <dgm:presLayoutVars>
          <dgm:chMax val="1"/>
          <dgm:chPref val="1"/>
        </dgm:presLayoutVars>
      </dgm:prSet>
      <dgm:spPr/>
    </dgm:pt>
    <dgm:pt modelId="{81C4F256-C32D-4A51-AC79-B06C211E5DD4}" type="pres">
      <dgm:prSet presAssocID="{EA88E66B-E62D-401C-B16D-5C6083349C1F}" presName="sibTrans" presStyleCnt="0"/>
      <dgm:spPr/>
    </dgm:pt>
    <dgm:pt modelId="{9C346930-F7B6-48CF-9740-71BA0916F4BC}" type="pres">
      <dgm:prSet presAssocID="{EA7D821F-9888-4684-8C2A-0C5A4BEF98C7}" presName="compNode" presStyleCnt="0"/>
      <dgm:spPr/>
    </dgm:pt>
    <dgm:pt modelId="{6C8EF0EB-1973-4B81-A5D0-84D6F5F7C55B}" type="pres">
      <dgm:prSet presAssocID="{EA7D821F-9888-4684-8C2A-0C5A4BEF98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E9F196AE-AC16-436D-8516-B906F19896F5}" type="pres">
      <dgm:prSet presAssocID="{EA7D821F-9888-4684-8C2A-0C5A4BEF98C7}" presName="spaceRect" presStyleCnt="0"/>
      <dgm:spPr/>
    </dgm:pt>
    <dgm:pt modelId="{CEC53C7E-F572-4C83-90C2-C33749059974}" type="pres">
      <dgm:prSet presAssocID="{EA7D821F-9888-4684-8C2A-0C5A4BEF98C7}" presName="textRect" presStyleLbl="revTx" presStyleIdx="2" presStyleCnt="5">
        <dgm:presLayoutVars>
          <dgm:chMax val="1"/>
          <dgm:chPref val="1"/>
        </dgm:presLayoutVars>
      </dgm:prSet>
      <dgm:spPr/>
    </dgm:pt>
    <dgm:pt modelId="{6E1C85E4-C81D-4B18-87A8-E741773CCF4A}" type="pres">
      <dgm:prSet presAssocID="{0319CAFA-E501-4AEE-A15A-DB4CAA50E57E}" presName="sibTrans" presStyleCnt="0"/>
      <dgm:spPr/>
    </dgm:pt>
    <dgm:pt modelId="{11D5B0A7-4A44-4F66-8CB2-019DD8E3AB8D}" type="pres">
      <dgm:prSet presAssocID="{9040A3A4-D6EC-4E4A-94CF-5298D53D1D82}" presName="compNode" presStyleCnt="0"/>
      <dgm:spPr/>
    </dgm:pt>
    <dgm:pt modelId="{D103E0F0-C5A5-4773-9008-E6F72C2AC6B6}" type="pres">
      <dgm:prSet presAssocID="{9040A3A4-D6EC-4E4A-94CF-5298D53D1D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51892785-6CBD-4A77-8871-57B2102B4614}" type="pres">
      <dgm:prSet presAssocID="{9040A3A4-D6EC-4E4A-94CF-5298D53D1D82}" presName="spaceRect" presStyleCnt="0"/>
      <dgm:spPr/>
    </dgm:pt>
    <dgm:pt modelId="{DEB4D33F-44B1-4067-9249-F9EB0089A613}" type="pres">
      <dgm:prSet presAssocID="{9040A3A4-D6EC-4E4A-94CF-5298D53D1D82}" presName="textRect" presStyleLbl="revTx" presStyleIdx="3" presStyleCnt="5">
        <dgm:presLayoutVars>
          <dgm:chMax val="1"/>
          <dgm:chPref val="1"/>
        </dgm:presLayoutVars>
      </dgm:prSet>
      <dgm:spPr/>
    </dgm:pt>
    <dgm:pt modelId="{077B798E-006D-4902-A76E-01108AEE7AAF}" type="pres">
      <dgm:prSet presAssocID="{715F04D9-50BF-415F-AA2F-1C6D4BEAFBF6}" presName="sibTrans" presStyleCnt="0"/>
      <dgm:spPr/>
    </dgm:pt>
    <dgm:pt modelId="{71A19D9A-85C7-4AD6-A1A5-0C671A70E034}" type="pres">
      <dgm:prSet presAssocID="{2B28A2D9-5DF8-4F7A-8DAA-955616218968}" presName="compNode" presStyleCnt="0"/>
      <dgm:spPr/>
    </dgm:pt>
    <dgm:pt modelId="{81F8A425-3916-4AB1-86C7-EA19E1A3FE73}" type="pres">
      <dgm:prSet presAssocID="{2B28A2D9-5DF8-4F7A-8DAA-9556162189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93469AEA-999D-420C-904B-0C52CD5065FF}" type="pres">
      <dgm:prSet presAssocID="{2B28A2D9-5DF8-4F7A-8DAA-955616218968}" presName="spaceRect" presStyleCnt="0"/>
      <dgm:spPr/>
    </dgm:pt>
    <dgm:pt modelId="{22D2B3DD-33B7-45A1-887F-20296A20622A}" type="pres">
      <dgm:prSet presAssocID="{2B28A2D9-5DF8-4F7A-8DAA-955616218968}" presName="textRect" presStyleLbl="revTx" presStyleIdx="4" presStyleCnt="5">
        <dgm:presLayoutVars>
          <dgm:chMax val="1"/>
          <dgm:chPref val="1"/>
        </dgm:presLayoutVars>
      </dgm:prSet>
      <dgm:spPr/>
    </dgm:pt>
  </dgm:ptLst>
  <dgm:cxnLst>
    <dgm:cxn modelId="{8E551009-3115-4FA6-8E02-B652052A4DF1}" type="presOf" srcId="{2E391ABA-764D-44AB-BE77-6CF9761344F3}" destId="{B8087002-0533-463D-8A85-113696C5828C}" srcOrd="0" destOrd="0" presId="urn:microsoft.com/office/officeart/2018/2/layout/IconLabelList"/>
    <dgm:cxn modelId="{066A111B-EE34-4997-9F75-0DDF9BD37427}" srcId="{2E391ABA-764D-44AB-BE77-6CF9761344F3}" destId="{3B03DA4C-8C02-47C9-B87A-C4FB48CA85A9}" srcOrd="1" destOrd="0" parTransId="{C43460E9-77A0-44A7-AA77-7F84904D92C0}" sibTransId="{EA88E66B-E62D-401C-B16D-5C6083349C1F}"/>
    <dgm:cxn modelId="{2C9FE13D-D854-47FD-BC82-CE81149FC304}" srcId="{2E391ABA-764D-44AB-BE77-6CF9761344F3}" destId="{9040A3A4-D6EC-4E4A-94CF-5298D53D1D82}" srcOrd="3" destOrd="0" parTransId="{F4568F09-FB2D-46D2-A1D6-4B712275F663}" sibTransId="{715F04D9-50BF-415F-AA2F-1C6D4BEAFBF6}"/>
    <dgm:cxn modelId="{2B26C981-2DA8-4CA7-B5B6-41F404B3F67B}" srcId="{2E391ABA-764D-44AB-BE77-6CF9761344F3}" destId="{4E0E1224-615E-48FC-8C6B-FC9A65338D32}" srcOrd="0" destOrd="0" parTransId="{EF55B75C-7D44-4339-893C-BC2D2C7DB486}" sibTransId="{ADE816D1-F2A8-4847-A1CA-F53B9E951110}"/>
    <dgm:cxn modelId="{7ED2B887-CE4F-4E00-8750-5FBAC85D2C09}" type="presOf" srcId="{EA7D821F-9888-4684-8C2A-0C5A4BEF98C7}" destId="{CEC53C7E-F572-4C83-90C2-C33749059974}" srcOrd="0" destOrd="0" presId="urn:microsoft.com/office/officeart/2018/2/layout/IconLabelList"/>
    <dgm:cxn modelId="{6DE00692-E171-4FBE-BD6A-E2E0FE6D8CF2}" srcId="{2E391ABA-764D-44AB-BE77-6CF9761344F3}" destId="{EA7D821F-9888-4684-8C2A-0C5A4BEF98C7}" srcOrd="2" destOrd="0" parTransId="{D3D97400-34B3-4902-B2C0-92C2B5515BC8}" sibTransId="{0319CAFA-E501-4AEE-A15A-DB4CAA50E57E}"/>
    <dgm:cxn modelId="{BB29DEC1-5E64-4CE6-BC11-17CE1DC0D6E6}" type="presOf" srcId="{2B28A2D9-5DF8-4F7A-8DAA-955616218968}" destId="{22D2B3DD-33B7-45A1-887F-20296A20622A}" srcOrd="0" destOrd="0" presId="urn:microsoft.com/office/officeart/2018/2/layout/IconLabelList"/>
    <dgm:cxn modelId="{E2787ACE-500B-44C5-86A8-6EB23E4EA420}" type="presOf" srcId="{4E0E1224-615E-48FC-8C6B-FC9A65338D32}" destId="{FF4DF694-620A-4186-8939-DDFF9C103508}" srcOrd="0" destOrd="0" presId="urn:microsoft.com/office/officeart/2018/2/layout/IconLabelList"/>
    <dgm:cxn modelId="{140F57DA-BF2F-483F-9A9D-F376FF9ACDD5}" type="presOf" srcId="{3B03DA4C-8C02-47C9-B87A-C4FB48CA85A9}" destId="{C16BA4A3-1237-45CE-8CB1-CA049090A295}" srcOrd="0" destOrd="0" presId="urn:microsoft.com/office/officeart/2018/2/layout/IconLabelList"/>
    <dgm:cxn modelId="{5C2A18E4-E204-437D-A9FD-EE5E8EC225C9}" type="presOf" srcId="{9040A3A4-D6EC-4E4A-94CF-5298D53D1D82}" destId="{DEB4D33F-44B1-4067-9249-F9EB0089A613}" srcOrd="0" destOrd="0" presId="urn:microsoft.com/office/officeart/2018/2/layout/IconLabelList"/>
    <dgm:cxn modelId="{76FCF2F9-AFBF-4332-9786-C80A4B019E32}" srcId="{2E391ABA-764D-44AB-BE77-6CF9761344F3}" destId="{2B28A2D9-5DF8-4F7A-8DAA-955616218968}" srcOrd="4" destOrd="0" parTransId="{CE8874F5-440D-4A7A-B0E3-27C99DA12013}" sibTransId="{565CCCC3-44E9-41BE-8C28-6EBD8FB3BB38}"/>
    <dgm:cxn modelId="{C78BD6C4-3536-497A-BA18-C8B01E40CA0A}" type="presParOf" srcId="{B8087002-0533-463D-8A85-113696C5828C}" destId="{EF785D9E-8B6B-4420-8730-B701B14E1658}" srcOrd="0" destOrd="0" presId="urn:microsoft.com/office/officeart/2018/2/layout/IconLabelList"/>
    <dgm:cxn modelId="{40D76EB3-A8CF-4CDE-BBBC-3B380A35F7CC}" type="presParOf" srcId="{EF785D9E-8B6B-4420-8730-B701B14E1658}" destId="{172AD5A8-1C07-46B1-AA55-F2C7970AC628}" srcOrd="0" destOrd="0" presId="urn:microsoft.com/office/officeart/2018/2/layout/IconLabelList"/>
    <dgm:cxn modelId="{25312D32-42F4-44CE-9146-6D5EEADED5B1}" type="presParOf" srcId="{EF785D9E-8B6B-4420-8730-B701B14E1658}" destId="{596CB215-566D-45FA-8776-C8FC5668E9FD}" srcOrd="1" destOrd="0" presId="urn:microsoft.com/office/officeart/2018/2/layout/IconLabelList"/>
    <dgm:cxn modelId="{B199304A-26FC-4166-A4B3-6BFF15746CE3}" type="presParOf" srcId="{EF785D9E-8B6B-4420-8730-B701B14E1658}" destId="{FF4DF694-620A-4186-8939-DDFF9C103508}" srcOrd="2" destOrd="0" presId="urn:microsoft.com/office/officeart/2018/2/layout/IconLabelList"/>
    <dgm:cxn modelId="{1D6858BD-A9B7-46E2-A3E4-B605E81DF099}" type="presParOf" srcId="{B8087002-0533-463D-8A85-113696C5828C}" destId="{EA6B1F80-9A20-4EF7-9863-B78C305A8C2E}" srcOrd="1" destOrd="0" presId="urn:microsoft.com/office/officeart/2018/2/layout/IconLabelList"/>
    <dgm:cxn modelId="{36211F1F-C084-4667-A532-78CDC3C575B0}" type="presParOf" srcId="{B8087002-0533-463D-8A85-113696C5828C}" destId="{755B2DF3-B34B-462F-90C0-8F686E654ED6}" srcOrd="2" destOrd="0" presId="urn:microsoft.com/office/officeart/2018/2/layout/IconLabelList"/>
    <dgm:cxn modelId="{0CBF8E6C-D12F-4EEF-A3FD-36002D546B09}" type="presParOf" srcId="{755B2DF3-B34B-462F-90C0-8F686E654ED6}" destId="{10F8BC87-0A9D-41A2-86B1-B5D5C6D4D237}" srcOrd="0" destOrd="0" presId="urn:microsoft.com/office/officeart/2018/2/layout/IconLabelList"/>
    <dgm:cxn modelId="{0F4DD450-51D5-4A66-9E4C-163E1A254E6E}" type="presParOf" srcId="{755B2DF3-B34B-462F-90C0-8F686E654ED6}" destId="{C1C4178F-234B-460D-AFF2-E421AACB7487}" srcOrd="1" destOrd="0" presId="urn:microsoft.com/office/officeart/2018/2/layout/IconLabelList"/>
    <dgm:cxn modelId="{5A786A20-A86A-4B74-99F0-C11AAF3B36A1}" type="presParOf" srcId="{755B2DF3-B34B-462F-90C0-8F686E654ED6}" destId="{C16BA4A3-1237-45CE-8CB1-CA049090A295}" srcOrd="2" destOrd="0" presId="urn:microsoft.com/office/officeart/2018/2/layout/IconLabelList"/>
    <dgm:cxn modelId="{A6E10C5D-191E-43C2-84FC-9F34F11823D2}" type="presParOf" srcId="{B8087002-0533-463D-8A85-113696C5828C}" destId="{81C4F256-C32D-4A51-AC79-B06C211E5DD4}" srcOrd="3" destOrd="0" presId="urn:microsoft.com/office/officeart/2018/2/layout/IconLabelList"/>
    <dgm:cxn modelId="{0928089E-9321-4418-AC4D-0CF30AF9496C}" type="presParOf" srcId="{B8087002-0533-463D-8A85-113696C5828C}" destId="{9C346930-F7B6-48CF-9740-71BA0916F4BC}" srcOrd="4" destOrd="0" presId="urn:microsoft.com/office/officeart/2018/2/layout/IconLabelList"/>
    <dgm:cxn modelId="{99E4BEE4-088A-4650-B45A-1957B3CE2745}" type="presParOf" srcId="{9C346930-F7B6-48CF-9740-71BA0916F4BC}" destId="{6C8EF0EB-1973-4B81-A5D0-84D6F5F7C55B}" srcOrd="0" destOrd="0" presId="urn:microsoft.com/office/officeart/2018/2/layout/IconLabelList"/>
    <dgm:cxn modelId="{D544C071-C2E7-4B48-8FD7-5ECCBF9F0311}" type="presParOf" srcId="{9C346930-F7B6-48CF-9740-71BA0916F4BC}" destId="{E9F196AE-AC16-436D-8516-B906F19896F5}" srcOrd="1" destOrd="0" presId="urn:microsoft.com/office/officeart/2018/2/layout/IconLabelList"/>
    <dgm:cxn modelId="{80C89976-90FC-4CE2-A42C-41658E519854}" type="presParOf" srcId="{9C346930-F7B6-48CF-9740-71BA0916F4BC}" destId="{CEC53C7E-F572-4C83-90C2-C33749059974}" srcOrd="2" destOrd="0" presId="urn:microsoft.com/office/officeart/2018/2/layout/IconLabelList"/>
    <dgm:cxn modelId="{EAA97B76-818A-4529-9477-B54D808A49C0}" type="presParOf" srcId="{B8087002-0533-463D-8A85-113696C5828C}" destId="{6E1C85E4-C81D-4B18-87A8-E741773CCF4A}" srcOrd="5" destOrd="0" presId="urn:microsoft.com/office/officeart/2018/2/layout/IconLabelList"/>
    <dgm:cxn modelId="{E96FADCF-0A83-47B2-9D50-55557C757183}" type="presParOf" srcId="{B8087002-0533-463D-8A85-113696C5828C}" destId="{11D5B0A7-4A44-4F66-8CB2-019DD8E3AB8D}" srcOrd="6" destOrd="0" presId="urn:microsoft.com/office/officeart/2018/2/layout/IconLabelList"/>
    <dgm:cxn modelId="{D1BBE2A9-F28B-4DB3-8009-8036024A74F0}" type="presParOf" srcId="{11D5B0A7-4A44-4F66-8CB2-019DD8E3AB8D}" destId="{D103E0F0-C5A5-4773-9008-E6F72C2AC6B6}" srcOrd="0" destOrd="0" presId="urn:microsoft.com/office/officeart/2018/2/layout/IconLabelList"/>
    <dgm:cxn modelId="{72C0EED1-6987-4450-8AD2-D8541555F653}" type="presParOf" srcId="{11D5B0A7-4A44-4F66-8CB2-019DD8E3AB8D}" destId="{51892785-6CBD-4A77-8871-57B2102B4614}" srcOrd="1" destOrd="0" presId="urn:microsoft.com/office/officeart/2018/2/layout/IconLabelList"/>
    <dgm:cxn modelId="{4E387F90-CAAB-4F59-B624-B89DCB90E905}" type="presParOf" srcId="{11D5B0A7-4A44-4F66-8CB2-019DD8E3AB8D}" destId="{DEB4D33F-44B1-4067-9249-F9EB0089A613}" srcOrd="2" destOrd="0" presId="urn:microsoft.com/office/officeart/2018/2/layout/IconLabelList"/>
    <dgm:cxn modelId="{40DC752F-400E-463B-99AD-535D7E157A7B}" type="presParOf" srcId="{B8087002-0533-463D-8A85-113696C5828C}" destId="{077B798E-006D-4902-A76E-01108AEE7AAF}" srcOrd="7" destOrd="0" presId="urn:microsoft.com/office/officeart/2018/2/layout/IconLabelList"/>
    <dgm:cxn modelId="{29FDAF4A-3050-404B-AB87-48D8A937D993}" type="presParOf" srcId="{B8087002-0533-463D-8A85-113696C5828C}" destId="{71A19D9A-85C7-4AD6-A1A5-0C671A70E034}" srcOrd="8" destOrd="0" presId="urn:microsoft.com/office/officeart/2018/2/layout/IconLabelList"/>
    <dgm:cxn modelId="{D9A71341-F44C-41C8-AA6F-902276FCC9CE}" type="presParOf" srcId="{71A19D9A-85C7-4AD6-A1A5-0C671A70E034}" destId="{81F8A425-3916-4AB1-86C7-EA19E1A3FE73}" srcOrd="0" destOrd="0" presId="urn:microsoft.com/office/officeart/2018/2/layout/IconLabelList"/>
    <dgm:cxn modelId="{2FCA0296-815D-4761-B324-3BCBA87B364F}" type="presParOf" srcId="{71A19D9A-85C7-4AD6-A1A5-0C671A70E034}" destId="{93469AEA-999D-420C-904B-0C52CD5065FF}" srcOrd="1" destOrd="0" presId="urn:microsoft.com/office/officeart/2018/2/layout/IconLabelList"/>
    <dgm:cxn modelId="{5EE362C5-5FBE-4362-B957-8C8786A9315F}" type="presParOf" srcId="{71A19D9A-85C7-4AD6-A1A5-0C671A70E034}" destId="{22D2B3DD-33B7-45A1-887F-20296A2062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D5A8-1C07-46B1-AA55-F2C7970AC628}">
      <dsp:nvSpPr>
        <dsp:cNvPr id="0" name=""/>
        <dsp:cNvSpPr/>
      </dsp:nvSpPr>
      <dsp:spPr>
        <a:xfrm>
          <a:off x="879974" y="9390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4DF694-620A-4186-8939-DDFF9C103508}">
      <dsp:nvSpPr>
        <dsp:cNvPr id="0" name=""/>
        <dsp:cNvSpPr/>
      </dsp:nvSpPr>
      <dsp:spPr>
        <a:xfrm>
          <a:off x="384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The project faced challenges including:</a:t>
          </a:r>
        </a:p>
      </dsp:txBody>
      <dsp:txXfrm>
        <a:off x="384974" y="2019143"/>
        <a:ext cx="1800000" cy="720000"/>
      </dsp:txXfrm>
    </dsp:sp>
    <dsp:sp modelId="{10F8BC87-0A9D-41A2-86B1-B5D5C6D4D237}">
      <dsp:nvSpPr>
        <dsp:cNvPr id="0" name=""/>
        <dsp:cNvSpPr/>
      </dsp:nvSpPr>
      <dsp:spPr>
        <a:xfrm>
          <a:off x="2994974" y="9390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6BA4A3-1237-45CE-8CB1-CA049090A295}">
      <dsp:nvSpPr>
        <dsp:cNvPr id="0" name=""/>
        <dsp:cNvSpPr/>
      </dsp:nvSpPr>
      <dsp:spPr>
        <a:xfrm>
          <a:off x="2499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Data synchronization between SQL and NoSQL databases</a:t>
          </a:r>
        </a:p>
      </dsp:txBody>
      <dsp:txXfrm>
        <a:off x="2499974" y="2019143"/>
        <a:ext cx="1800000" cy="720000"/>
      </dsp:txXfrm>
    </dsp:sp>
    <dsp:sp modelId="{6C8EF0EB-1973-4B81-A5D0-84D6F5F7C55B}">
      <dsp:nvSpPr>
        <dsp:cNvPr id="0" name=""/>
        <dsp:cNvSpPr/>
      </dsp:nvSpPr>
      <dsp:spPr>
        <a:xfrm>
          <a:off x="5109975" y="9390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C53C7E-F572-4C83-90C2-C33749059974}">
      <dsp:nvSpPr>
        <dsp:cNvPr id="0" name=""/>
        <dsp:cNvSpPr/>
      </dsp:nvSpPr>
      <dsp:spPr>
        <a:xfrm>
          <a:off x="461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Scalability to handle increasing user demand</a:t>
          </a:r>
        </a:p>
      </dsp:txBody>
      <dsp:txXfrm>
        <a:off x="4614975" y="2019143"/>
        <a:ext cx="1800000" cy="720000"/>
      </dsp:txXfrm>
    </dsp:sp>
    <dsp:sp modelId="{D103E0F0-C5A5-4773-9008-E6F72C2AC6B6}">
      <dsp:nvSpPr>
        <dsp:cNvPr id="0" name=""/>
        <dsp:cNvSpPr/>
      </dsp:nvSpPr>
      <dsp:spPr>
        <a:xfrm>
          <a:off x="7224975" y="93909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B4D33F-44B1-4067-9249-F9EB0089A613}">
      <dsp:nvSpPr>
        <dsp:cNvPr id="0" name=""/>
        <dsp:cNvSpPr/>
      </dsp:nvSpPr>
      <dsp:spPr>
        <a:xfrm>
          <a:off x="6729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Security, including encryption and JWT authentication</a:t>
          </a:r>
        </a:p>
      </dsp:txBody>
      <dsp:txXfrm>
        <a:off x="6729975" y="2019143"/>
        <a:ext cx="1800000" cy="720000"/>
      </dsp:txXfrm>
    </dsp:sp>
    <dsp:sp modelId="{81F8A425-3916-4AB1-86C7-EA19E1A3FE73}">
      <dsp:nvSpPr>
        <dsp:cNvPr id="0" name=""/>
        <dsp:cNvSpPr/>
      </dsp:nvSpPr>
      <dsp:spPr>
        <a:xfrm>
          <a:off x="9339975" y="93909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D2B3DD-33B7-45A1-887F-20296A20622A}">
      <dsp:nvSpPr>
        <dsp:cNvPr id="0" name=""/>
        <dsp:cNvSpPr/>
      </dsp:nvSpPr>
      <dsp:spPr>
        <a:xfrm>
          <a:off x="884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API integration for external services like YouTube</a:t>
          </a:r>
        </a:p>
      </dsp:txBody>
      <dsp:txXfrm>
        <a:off x="8844975" y="2019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37214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452233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a:xfrm>
            <a:off x="774923" y="5951811"/>
            <a:ext cx="7896279" cy="365125"/>
          </a:xfrm>
        </p:spPr>
        <p:txBody>
          <a:bodyPr/>
          <a:lstStyle/>
          <a:p>
            <a:endParaRPr lang="en-CA"/>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225290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A717-1563-A63E-6C7F-5556700909B5}"/>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82DBE3A-5347-2844-4B4C-58A1B49B51F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98F263-8B9A-E047-EA99-685B51137148}"/>
              </a:ext>
            </a:extLst>
          </p:cNvPr>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a:extLst>
              <a:ext uri="{FF2B5EF4-FFF2-40B4-BE49-F238E27FC236}">
                <a16:creationId xmlns:a16="http://schemas.microsoft.com/office/drawing/2014/main" id="{F5BBC43F-CB48-4442-0976-B3CC6613B3E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0D14A5-5D4F-E863-786E-67293C48541E}"/>
              </a:ext>
            </a:extLst>
          </p:cNvPr>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8821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558300" y="5956137"/>
            <a:ext cx="1052508" cy="365125"/>
          </a:xfrm>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70888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937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418836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24AB26-E064-49EA-B2B7-347608FF068E}" type="datetimeFigureOut">
              <a:rPr lang="en-CA" smtClean="0"/>
              <a:t>2024-10-17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53151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F24AB26-E064-49EA-B2B7-347608FF068E}" type="datetimeFigureOut">
              <a:rPr lang="en-CA" smtClean="0"/>
              <a:t>2024-10-17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379341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24AB26-E064-49EA-B2B7-347608FF068E}" type="datetimeFigureOut">
              <a:rPr lang="en-CA" smtClean="0"/>
              <a:t>2024-10-17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59542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399465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34004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CA"/>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0D1DEBF-1770-406F-8D0B-3B4173B0720A}" type="slidenum">
              <a:rPr lang="en-CA" smtClean="0"/>
              <a:t>‹#›</a:t>
            </a:fld>
            <a:endParaRPr lang="en-CA"/>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69761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ecnoneo.com/2020/12/el-robot-de-cocina-moley-hace-la-comida.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nti1346.tistory.com/entry/%EB%A6%AC%EB%88%85%EC%8A%A4-mongodb-mongo-express-%EB%8F%84%EC%BB%A4-%EC%BB%A8%ED%85%8C%EC%9D%B4%EB%84%88-%EC%98%AC%EB%A6%AC%EA%B8%B0" TargetMode="External"/><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enago.com/academy/how-do-online-manuscript-submission-systems-work/" TargetMode="External"/><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www.pngall.com/bob-minion-png/download/146460" TargetMode="External"/><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naturale.com/kitchen-manager-il-futuro-della-cucina-contro-lo-spreco/"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opensource.com/article/17/2/six-open-source-brands" TargetMode="External"/><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D0A8302-05E2-46E9-8702-F5622761B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7F0386-7A3A-ABD1-61B8-7395EDE43AE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322" b="4322"/>
          <a:stretch/>
        </p:blipFill>
        <p:spPr>
          <a:xfrm>
            <a:off x="931166" y="1216873"/>
            <a:ext cx="5164834" cy="4718384"/>
          </a:xfrm>
          <a:prstGeom prst="rect">
            <a:avLst/>
          </a:prstGeom>
        </p:spPr>
      </p:pic>
      <p:sp>
        <p:nvSpPr>
          <p:cNvPr id="56" name="Rectangle 55">
            <a:extLst>
              <a:ext uri="{FF2B5EF4-FFF2-40B4-BE49-F238E27FC236}">
                <a16:creationId xmlns:a16="http://schemas.microsoft.com/office/drawing/2014/main" id="{395A9DDB-4A31-4005-968F-E5D5CC3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FEBFFE7-A5CA-9540-91EF-45E7A843A8C5}"/>
              </a:ext>
            </a:extLst>
          </p:cNvPr>
          <p:cNvSpPr>
            <a:spLocks noGrp="1"/>
          </p:cNvSpPr>
          <p:nvPr>
            <p:ph type="ctrTitle"/>
          </p:nvPr>
        </p:nvSpPr>
        <p:spPr>
          <a:xfrm>
            <a:off x="7261934" y="1419225"/>
            <a:ext cx="4115917" cy="2085869"/>
          </a:xfrm>
        </p:spPr>
        <p:txBody>
          <a:bodyPr vert="horz" lIns="91440" tIns="45720" rIns="91440" bIns="45720" rtlCol="0">
            <a:normAutofit/>
          </a:bodyPr>
          <a:lstStyle/>
          <a:p>
            <a:r>
              <a:rPr lang="en-US" sz="2800" dirty="0">
                <a:solidFill>
                  <a:srgbClr val="FFFFFF"/>
                </a:solidFill>
              </a:rPr>
              <a:t>Smart Kitchen Helper Project</a:t>
            </a:r>
          </a:p>
        </p:txBody>
      </p:sp>
      <p:sp>
        <p:nvSpPr>
          <p:cNvPr id="3" name="Subtitle 2">
            <a:extLst>
              <a:ext uri="{FF2B5EF4-FFF2-40B4-BE49-F238E27FC236}">
                <a16:creationId xmlns:a16="http://schemas.microsoft.com/office/drawing/2014/main" id="{56463AD9-D099-89C7-5B79-695C9D44D785}"/>
              </a:ext>
            </a:extLst>
          </p:cNvPr>
          <p:cNvSpPr>
            <a:spLocks noGrp="1"/>
          </p:cNvSpPr>
          <p:nvPr>
            <p:ph type="subTitle" idx="1"/>
          </p:nvPr>
        </p:nvSpPr>
        <p:spPr>
          <a:xfrm>
            <a:off x="7271766" y="3869051"/>
            <a:ext cx="4115917" cy="2085870"/>
          </a:xfrm>
        </p:spPr>
        <p:txBody>
          <a:bodyPr vert="horz" lIns="91440" tIns="45720" rIns="91440" bIns="45720" rtlCol="0">
            <a:normAutofit/>
          </a:bodyPr>
          <a:lstStyle/>
          <a:p>
            <a:pPr>
              <a:lnSpc>
                <a:spcPct val="90000"/>
              </a:lnSpc>
              <a:buFont typeface="Wingdings 2" panose="05020102010507070707" pitchFamily="18" charset="2"/>
              <a:buChar char=""/>
            </a:pPr>
            <a:r>
              <a:rPr lang="en-US" sz="1200" dirty="0">
                <a:solidFill>
                  <a:schemeClr val="bg2"/>
                </a:solidFill>
              </a:rPr>
              <a:t>Amit Christian - 100937637</a:t>
            </a:r>
          </a:p>
          <a:p>
            <a:pPr>
              <a:lnSpc>
                <a:spcPct val="90000"/>
              </a:lnSpc>
              <a:buFont typeface="Wingdings 2" panose="05020102010507070707" pitchFamily="18" charset="2"/>
              <a:buChar char=""/>
            </a:pPr>
            <a:r>
              <a:rPr lang="en-US" sz="1200" dirty="0">
                <a:solidFill>
                  <a:schemeClr val="bg2"/>
                </a:solidFill>
              </a:rPr>
              <a:t> </a:t>
            </a:r>
            <a:r>
              <a:rPr lang="en-US" sz="1200" dirty="0" err="1">
                <a:solidFill>
                  <a:schemeClr val="bg2"/>
                </a:solidFill>
              </a:rPr>
              <a:t>Shukan</a:t>
            </a:r>
            <a:r>
              <a:rPr lang="en-US" sz="1200" dirty="0">
                <a:solidFill>
                  <a:schemeClr val="bg2"/>
                </a:solidFill>
              </a:rPr>
              <a:t> Thakkar - 100944139</a:t>
            </a:r>
          </a:p>
          <a:p>
            <a:pPr>
              <a:lnSpc>
                <a:spcPct val="90000"/>
              </a:lnSpc>
              <a:buFont typeface="Wingdings 2" panose="05020102010507070707" pitchFamily="18" charset="2"/>
              <a:buChar char=""/>
            </a:pPr>
            <a:r>
              <a:rPr lang="en-US" sz="1200" dirty="0">
                <a:solidFill>
                  <a:schemeClr val="bg2"/>
                </a:solidFill>
              </a:rPr>
              <a:t>Sagar Parmar - 100942558</a:t>
            </a:r>
          </a:p>
          <a:p>
            <a:pPr>
              <a:lnSpc>
                <a:spcPct val="90000"/>
              </a:lnSpc>
              <a:buFont typeface="Wingdings 2" panose="05020102010507070707" pitchFamily="18" charset="2"/>
              <a:buChar char=""/>
            </a:pPr>
            <a:r>
              <a:rPr lang="en-US" sz="1200" dirty="0" err="1">
                <a:solidFill>
                  <a:schemeClr val="bg2"/>
                </a:solidFill>
              </a:rPr>
              <a:t>Jinal</a:t>
            </a:r>
            <a:r>
              <a:rPr lang="en-US" sz="1200" dirty="0">
                <a:solidFill>
                  <a:schemeClr val="bg2"/>
                </a:solidFill>
              </a:rPr>
              <a:t> </a:t>
            </a:r>
            <a:r>
              <a:rPr lang="en-US" sz="1200" dirty="0" err="1">
                <a:solidFill>
                  <a:schemeClr val="bg2"/>
                </a:solidFill>
              </a:rPr>
              <a:t>Bambhroliya</a:t>
            </a:r>
            <a:r>
              <a:rPr lang="en-US" sz="1200" dirty="0">
                <a:solidFill>
                  <a:schemeClr val="bg2"/>
                </a:solidFill>
              </a:rPr>
              <a:t> – 100964562</a:t>
            </a:r>
          </a:p>
          <a:p>
            <a:pPr>
              <a:lnSpc>
                <a:spcPct val="90000"/>
              </a:lnSpc>
              <a:buFont typeface="Wingdings 2" panose="05020102010507070707" pitchFamily="18" charset="2"/>
              <a:buChar char=""/>
            </a:pPr>
            <a:r>
              <a:rPr lang="en-US" sz="1200" dirty="0" err="1">
                <a:solidFill>
                  <a:schemeClr val="bg2"/>
                </a:solidFill>
              </a:rPr>
              <a:t>Arundarasi</a:t>
            </a:r>
            <a:r>
              <a:rPr lang="en-US" sz="1200" dirty="0">
                <a:solidFill>
                  <a:schemeClr val="bg2"/>
                </a:solidFill>
              </a:rPr>
              <a:t> Rajendran – 100946579</a:t>
            </a:r>
          </a:p>
          <a:p>
            <a:pPr>
              <a:lnSpc>
                <a:spcPct val="90000"/>
              </a:lnSpc>
              <a:buFont typeface="Wingdings 2" panose="05020102010507070707" pitchFamily="18" charset="2"/>
              <a:buChar char=""/>
            </a:pPr>
            <a:r>
              <a:rPr lang="en-US" sz="1200" dirty="0">
                <a:solidFill>
                  <a:schemeClr val="bg2"/>
                </a:solidFill>
              </a:rPr>
              <a:t>Abhinav </a:t>
            </a:r>
            <a:r>
              <a:rPr lang="en-US" sz="1200" dirty="0" err="1">
                <a:solidFill>
                  <a:schemeClr val="bg2"/>
                </a:solidFill>
              </a:rPr>
              <a:t>Tanwar</a:t>
            </a:r>
            <a:r>
              <a:rPr lang="en-US" sz="1200" dirty="0">
                <a:solidFill>
                  <a:schemeClr val="bg2"/>
                </a:solidFill>
              </a:rPr>
              <a:t> - 100940786</a:t>
            </a:r>
          </a:p>
        </p:txBody>
      </p:sp>
    </p:spTree>
    <p:extLst>
      <p:ext uri="{BB962C8B-B14F-4D97-AF65-F5344CB8AC3E}">
        <p14:creationId xmlns:p14="http://schemas.microsoft.com/office/powerpoint/2010/main" val="312175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10" presetClass="entr" presetSubtype="0" fill="hold" grpId="0" nodeType="withEffect">
                                  <p:stCondLst>
                                    <p:cond delay="1500"/>
                                  </p:stCondLst>
                                  <p:iterate>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7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7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1500"/>
                                  </p:stCondLst>
                                  <p:iterate>
                                    <p:tmPct val="10000"/>
                                  </p:iterate>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7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1500"/>
                                  </p:stCondLst>
                                  <p:iterate>
                                    <p:tmPct val="10000"/>
                                  </p:iterate>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7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CE63C88-DC55-0299-4F56-843F9EF0EDC4}"/>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MongoDB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6CAC34-317C-72B1-6672-27563289CB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584" b="5584"/>
          <a:stretch/>
        </p:blipFill>
        <p:spPr>
          <a:xfrm>
            <a:off x="657225" y="3257139"/>
            <a:ext cx="3305175" cy="1857053"/>
          </a:xfrm>
          <a:prstGeom prst="rect">
            <a:avLst/>
          </a:prstGeom>
        </p:spPr>
      </p:pic>
      <p:sp>
        <p:nvSpPr>
          <p:cNvPr id="3" name="Text Placeholder 2">
            <a:extLst>
              <a:ext uri="{FF2B5EF4-FFF2-40B4-BE49-F238E27FC236}">
                <a16:creationId xmlns:a16="http://schemas.microsoft.com/office/drawing/2014/main" id="{F4022080-7F74-7423-B84B-05F679BBFFFC}"/>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MongoDB manages unstructured data, such as recipe instructions, images, and user preferences. It provides flexible schema design, enabling the storage of diverse and hierarchical data, integrated with the SQL database.</a:t>
            </a:r>
          </a:p>
        </p:txBody>
      </p:sp>
    </p:spTree>
    <p:extLst>
      <p:ext uri="{BB962C8B-B14F-4D97-AF65-F5344CB8AC3E}">
        <p14:creationId xmlns:p14="http://schemas.microsoft.com/office/powerpoint/2010/main" val="2104882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Rectangle 4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Rectangle 50">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3" name="Rectangle 52">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55" name="Rectangle 54">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F292AF-12D2-7FB3-7BB1-55EDBDE4D808}"/>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440" r="16227" b="1"/>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A40A3CB-B201-E6C3-8549-B97E5D26D87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Middleware and Routes</a:t>
            </a:r>
          </a:p>
        </p:txBody>
      </p:sp>
      <p:grpSp>
        <p:nvGrpSpPr>
          <p:cNvPr id="59" name="Group 58">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0" name="Rectangle 59">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 name="Rectangle 60">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Rectangle 61">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1750117B-5805-1070-FD91-2E95F79C1965}"/>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Middleware components handle authentication (JWT), input validation, and error handling. API routes manage user registration, household management, ingredient management, and recipe retrieval, ensuring secure and efficient processing.</a:t>
            </a:r>
          </a:p>
        </p:txBody>
      </p:sp>
    </p:spTree>
    <p:extLst>
      <p:ext uri="{BB962C8B-B14F-4D97-AF65-F5344CB8AC3E}">
        <p14:creationId xmlns:p14="http://schemas.microsoft.com/office/powerpoint/2010/main" val="1889550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5" name="Rectangle 2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6" name="Rectangle 2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805EDAA6-EC87-96D3-04D2-CF67722018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Technical Challenges</a:t>
            </a:r>
          </a:p>
        </p:txBody>
      </p:sp>
      <p:graphicFrame>
        <p:nvGraphicFramePr>
          <p:cNvPr id="27" name="Text Placeholder 2">
            <a:extLst>
              <a:ext uri="{FF2B5EF4-FFF2-40B4-BE49-F238E27FC236}">
                <a16:creationId xmlns:a16="http://schemas.microsoft.com/office/drawing/2014/main" id="{0CC070A8-ED4B-4B36-F368-095874A00021}"/>
              </a:ext>
            </a:extLst>
          </p:cNvPr>
          <p:cNvGraphicFramePr/>
          <p:nvPr>
            <p:extLst>
              <p:ext uri="{D42A27DB-BD31-4B8C-83A1-F6EECF244321}">
                <p14:modId xmlns:p14="http://schemas.microsoft.com/office/powerpoint/2010/main" val="163463031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2972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0" name="Rectangle 5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2" name="Rectangle 61">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1B3D446-B083-42DB-961F-48E1C27E8241}"/>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Future Scope</a:t>
            </a:r>
          </a:p>
        </p:txBody>
      </p:sp>
      <p:sp>
        <p:nvSpPr>
          <p:cNvPr id="64" name="Rectangle 63">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Digital financial graph">
            <a:extLst>
              <a:ext uri="{FF2B5EF4-FFF2-40B4-BE49-F238E27FC236}">
                <a16:creationId xmlns:a16="http://schemas.microsoft.com/office/drawing/2014/main" id="{7A2C13D6-63CE-ECA5-EC67-12410FB88102}"/>
              </a:ext>
            </a:extLst>
          </p:cNvPr>
          <p:cNvPicPr>
            <a:picLocks noChangeAspect="1"/>
          </p:cNvPicPr>
          <p:nvPr/>
        </p:nvPicPr>
        <p:blipFill>
          <a:blip r:embed="rId2"/>
          <a:srcRect l="16505" r="7003" b="2"/>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D16D87C4-52D7-EDA0-29F2-483C9C7606D5}"/>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The future scope includes:</a:t>
            </a:r>
          </a:p>
          <a:p>
            <a:r>
              <a:rPr lang="en-US"/>
              <a:t>- AI-driven recipe suggestions</a:t>
            </a:r>
          </a:p>
          <a:p>
            <a:r>
              <a:rPr lang="en-US"/>
              <a:t>- Mobile application development for iOS and Android</a:t>
            </a:r>
          </a:p>
          <a:p>
            <a:r>
              <a:rPr lang="en-US"/>
              <a:t>- Smart kitchen integration with IoT devices</a:t>
            </a:r>
          </a:p>
          <a:p>
            <a:r>
              <a:rPr lang="en-US"/>
              <a:t>- Advanced analytics for ingredient usage and dietary habits</a:t>
            </a:r>
          </a:p>
          <a:p>
            <a:r>
              <a:rPr lang="en-US"/>
              <a:t>- Expansion to Azure with AKS for containerized deployment</a:t>
            </a:r>
          </a:p>
        </p:txBody>
      </p:sp>
    </p:spTree>
    <p:extLst>
      <p:ext uri="{BB962C8B-B14F-4D97-AF65-F5344CB8AC3E}">
        <p14:creationId xmlns:p14="http://schemas.microsoft.com/office/powerpoint/2010/main" val="2021234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5" name="Rectangle 8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7" name="Rectangle 8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9" name="Rectangle 8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91" name="Rectangle 9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83843D4-3A77-9EAE-B5E2-290E7C99CE1D}"/>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AWS Deployment Details</a:t>
            </a:r>
          </a:p>
        </p:txBody>
      </p:sp>
      <p:sp>
        <p:nvSpPr>
          <p:cNvPr id="3" name="Text Placeholder 2">
            <a:extLst>
              <a:ext uri="{FF2B5EF4-FFF2-40B4-BE49-F238E27FC236}">
                <a16:creationId xmlns:a16="http://schemas.microsoft.com/office/drawing/2014/main" id="{CE06A368-60D6-B430-0CE1-C4F71021F904}"/>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pPr>
              <a:lnSpc>
                <a:spcPct val="90000"/>
              </a:lnSpc>
            </a:pPr>
            <a:r>
              <a:rPr lang="en-US" sz="1700">
                <a:solidFill>
                  <a:schemeClr val="bg1"/>
                </a:solidFill>
              </a:rPr>
              <a:t>The SmartKitchenHelper system is deployed on AWS, utilizing:</a:t>
            </a:r>
          </a:p>
          <a:p>
            <a:pPr>
              <a:lnSpc>
                <a:spcPct val="90000"/>
              </a:lnSpc>
            </a:pPr>
            <a:r>
              <a:rPr lang="en-US" sz="1700">
                <a:solidFill>
                  <a:schemeClr val="bg1"/>
                </a:solidFill>
              </a:rPr>
              <a:t>- VPC for network isolation</a:t>
            </a:r>
          </a:p>
          <a:p>
            <a:pPr>
              <a:lnSpc>
                <a:spcPct val="90000"/>
              </a:lnSpc>
            </a:pPr>
            <a:r>
              <a:rPr lang="en-US" sz="1700">
                <a:solidFill>
                  <a:schemeClr val="bg1"/>
                </a:solidFill>
              </a:rPr>
              <a:t>- EC2 instances for backend services</a:t>
            </a:r>
          </a:p>
          <a:p>
            <a:pPr>
              <a:lnSpc>
                <a:spcPct val="90000"/>
              </a:lnSpc>
            </a:pPr>
            <a:r>
              <a:rPr lang="en-US" sz="1700">
                <a:solidFill>
                  <a:schemeClr val="bg1"/>
                </a:solidFill>
              </a:rPr>
              <a:t>- RDS (PostgreSQL) for relational data</a:t>
            </a:r>
          </a:p>
          <a:p>
            <a:pPr>
              <a:lnSpc>
                <a:spcPct val="90000"/>
              </a:lnSpc>
            </a:pPr>
            <a:r>
              <a:rPr lang="en-US" sz="1700">
                <a:solidFill>
                  <a:schemeClr val="bg1"/>
                </a:solidFill>
              </a:rPr>
              <a:t>- MongoDB Atlas for NoSQL data</a:t>
            </a:r>
          </a:p>
          <a:p>
            <a:pPr>
              <a:lnSpc>
                <a:spcPct val="90000"/>
              </a:lnSpc>
            </a:pPr>
            <a:r>
              <a:rPr lang="en-US" sz="1700">
                <a:solidFill>
                  <a:schemeClr val="bg1"/>
                </a:solidFill>
              </a:rPr>
              <a:t>- S3 for static assets</a:t>
            </a:r>
          </a:p>
          <a:p>
            <a:pPr>
              <a:lnSpc>
                <a:spcPct val="90000"/>
              </a:lnSpc>
            </a:pPr>
            <a:r>
              <a:rPr lang="en-US" sz="1700">
                <a:solidFill>
                  <a:schemeClr val="bg1"/>
                </a:solidFill>
              </a:rPr>
              <a:t>- ALB for traffic distribution</a:t>
            </a:r>
          </a:p>
          <a:p>
            <a:pPr>
              <a:lnSpc>
                <a:spcPct val="90000"/>
              </a:lnSpc>
            </a:pPr>
            <a:r>
              <a:rPr lang="en-US" sz="1700">
                <a:solidFill>
                  <a:schemeClr val="bg1"/>
                </a:solidFill>
              </a:rPr>
              <a:t>- Auto Scaling for dynamic resource management</a:t>
            </a:r>
          </a:p>
        </p:txBody>
      </p:sp>
      <p:pic>
        <p:nvPicPr>
          <p:cNvPr id="5" name="Picture 4" descr="A diagram of a flowchart&#10;&#10;Description automatically generated">
            <a:extLst>
              <a:ext uri="{FF2B5EF4-FFF2-40B4-BE49-F238E27FC236}">
                <a16:creationId xmlns:a16="http://schemas.microsoft.com/office/drawing/2014/main" id="{A22D1FC9-4804-AEE5-F5F4-C4844ACA2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140" y="972767"/>
            <a:ext cx="7000605" cy="5027984"/>
          </a:xfrm>
          <a:prstGeom prst="rect">
            <a:avLst/>
          </a:prstGeom>
        </p:spPr>
      </p:pic>
    </p:spTree>
    <p:extLst>
      <p:ext uri="{BB962C8B-B14F-4D97-AF65-F5344CB8AC3E}">
        <p14:creationId xmlns:p14="http://schemas.microsoft.com/office/powerpoint/2010/main" val="1708427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Rectangle 7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75">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7" name="Rectangle 76">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8" name="Rectangle 77">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70A7D2F-F57C-9952-57F9-4AE3A7C87F7C}"/>
              </a:ext>
            </a:extLst>
          </p:cNvPr>
          <p:cNvSpPr>
            <a:spLocks noGrp="1"/>
          </p:cNvSpPr>
          <p:nvPr>
            <p:ph type="title"/>
          </p:nvPr>
        </p:nvSpPr>
        <p:spPr>
          <a:xfrm>
            <a:off x="601255" y="702156"/>
            <a:ext cx="3409783" cy="1013800"/>
          </a:xfrm>
        </p:spPr>
        <p:txBody>
          <a:bodyPr vert="horz" lIns="91440" tIns="45720" rIns="91440" bIns="45720" rtlCol="0" anchor="b">
            <a:normAutofit/>
          </a:bodyPr>
          <a:lstStyle/>
          <a:p>
            <a:pPr>
              <a:lnSpc>
                <a:spcPct val="90000"/>
              </a:lnSpc>
            </a:pPr>
            <a:r>
              <a:rPr lang="en-US" sz="2200"/>
              <a:t>Screenshots of SQL and NoSQL Deployment</a:t>
            </a:r>
          </a:p>
        </p:txBody>
      </p:sp>
      <p:sp>
        <p:nvSpPr>
          <p:cNvPr id="3" name="Text Placeholder 2">
            <a:extLst>
              <a:ext uri="{FF2B5EF4-FFF2-40B4-BE49-F238E27FC236}">
                <a16:creationId xmlns:a16="http://schemas.microsoft.com/office/drawing/2014/main" id="{2F35CCCE-9F29-0236-D691-F441A0C894CE}"/>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This section includes screenshots of the database deployments, showcasing the SQL ER diagram and MongoDB collections.</a:t>
            </a:r>
          </a:p>
        </p:txBody>
      </p:sp>
      <p:pic>
        <p:nvPicPr>
          <p:cNvPr id="6" name="Picture 5" descr="A diagram of a network&#10;&#10;Description automatically generated">
            <a:extLst>
              <a:ext uri="{FF2B5EF4-FFF2-40B4-BE49-F238E27FC236}">
                <a16:creationId xmlns:a16="http://schemas.microsoft.com/office/drawing/2014/main" id="{53823DAE-D0FC-F19A-6BB8-285B06E69B7F}"/>
              </a:ext>
            </a:extLst>
          </p:cNvPr>
          <p:cNvPicPr>
            <a:picLocks noChangeAspect="1"/>
          </p:cNvPicPr>
          <p:nvPr/>
        </p:nvPicPr>
        <p:blipFill>
          <a:blip r:embed="rId2">
            <a:extLst>
              <a:ext uri="{28A0092B-C50C-407E-A947-70E740481C1C}">
                <a14:useLocalDpi xmlns:a14="http://schemas.microsoft.com/office/drawing/2010/main" val="0"/>
              </a:ext>
            </a:extLst>
          </a:blip>
          <a:srcRect t="5124" r="2" b="2"/>
          <a:stretch/>
        </p:blipFill>
        <p:spPr>
          <a:xfrm>
            <a:off x="4451324" y="953311"/>
            <a:ext cx="7457178" cy="5155659"/>
          </a:xfrm>
          <a:prstGeom prst="rect">
            <a:avLst/>
          </a:prstGeom>
        </p:spPr>
      </p:pic>
    </p:spTree>
    <p:extLst>
      <p:ext uri="{BB962C8B-B14F-4D97-AF65-F5344CB8AC3E}">
        <p14:creationId xmlns:p14="http://schemas.microsoft.com/office/powerpoint/2010/main" val="2976260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7" name="Rectangle 56">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AE230F8-9F2A-ADE3-3FF8-75475CA4831F}"/>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Conclusion</a:t>
            </a:r>
          </a:p>
        </p:txBody>
      </p:sp>
      <p:sp>
        <p:nvSpPr>
          <p:cNvPr id="59" name="Rectangle 58">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Balls passing through a cloud">
            <a:extLst>
              <a:ext uri="{FF2B5EF4-FFF2-40B4-BE49-F238E27FC236}">
                <a16:creationId xmlns:a16="http://schemas.microsoft.com/office/drawing/2014/main" id="{A5312F65-F9ED-4B9D-E604-734692922E84}"/>
              </a:ext>
            </a:extLst>
          </p:cNvPr>
          <p:cNvPicPr>
            <a:picLocks noChangeAspect="1"/>
          </p:cNvPicPr>
          <p:nvPr/>
        </p:nvPicPr>
        <p:blipFill>
          <a:blip r:embed="rId2"/>
          <a:srcRect r="4808" b="1"/>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BDF1E68A-318C-0A07-BE48-E33AA367DA39}"/>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SmartKitchenHelper demonstrates the effective integration of cloud computing, database management, and modern web development. The project successfully addresses challenges and lays the groundwork for future enhancements, making it a robust solution for kitchen management.</a:t>
            </a:r>
          </a:p>
        </p:txBody>
      </p:sp>
    </p:spTree>
    <p:extLst>
      <p:ext uri="{BB962C8B-B14F-4D97-AF65-F5344CB8AC3E}">
        <p14:creationId xmlns:p14="http://schemas.microsoft.com/office/powerpoint/2010/main" val="2314000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1" name="Rectangle 60">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6109C1-BD0C-2D0B-3F6C-74BC1EFDC85A}"/>
              </a:ext>
            </a:extLst>
          </p:cNvPr>
          <p:cNvSpPr>
            <a:spLocks noGrp="1"/>
          </p:cNvSpPr>
          <p:nvPr>
            <p:ph type="title"/>
          </p:nvPr>
        </p:nvSpPr>
        <p:spPr>
          <a:xfrm>
            <a:off x="4579243" y="2386065"/>
            <a:ext cx="6798608" cy="2085869"/>
          </a:xfrm>
        </p:spPr>
        <p:txBody>
          <a:bodyPr vert="horz" lIns="91440" tIns="45720" rIns="91440" bIns="45720" rtlCol="0" anchor="b">
            <a:normAutofit fontScale="90000"/>
          </a:bodyPr>
          <a:lstStyle/>
          <a:p>
            <a:r>
              <a:rPr lang="en-US" sz="3600" dirty="0" err="1">
                <a:solidFill>
                  <a:srgbClr val="FFFFFF"/>
                </a:solidFill>
              </a:rPr>
              <a:t>tHank</a:t>
            </a:r>
            <a:r>
              <a:rPr lang="en-US" sz="3600" dirty="0">
                <a:solidFill>
                  <a:srgbClr val="FFFFFF"/>
                </a:solidFill>
              </a:rPr>
              <a:t> you</a:t>
            </a:r>
            <a:br>
              <a:rPr lang="en-US" sz="3600" dirty="0">
                <a:solidFill>
                  <a:srgbClr val="FFFFFF"/>
                </a:solidFill>
              </a:rPr>
            </a:br>
            <a:br>
              <a:rPr lang="en-US" sz="3600" dirty="0">
                <a:solidFill>
                  <a:srgbClr val="FFFFFF"/>
                </a:solidFill>
              </a:rPr>
            </a:br>
            <a:r>
              <a:rPr lang="en-US" sz="3600" dirty="0">
                <a:solidFill>
                  <a:srgbClr val="FFFFFF"/>
                </a:solidFill>
              </a:rPr>
              <a:t>smartkitchenhelper.io Domain coming soon…!</a:t>
            </a:r>
          </a:p>
        </p:txBody>
      </p:sp>
      <p:pic>
        <p:nvPicPr>
          <p:cNvPr id="7" name="Graphic 6">
            <a:extLst>
              <a:ext uri="{FF2B5EF4-FFF2-40B4-BE49-F238E27FC236}">
                <a16:creationId xmlns:a16="http://schemas.microsoft.com/office/drawing/2014/main" id="{1A24B60C-034C-E3BA-8AB5-6C448FAF5B6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931166" y="1954029"/>
            <a:ext cx="2716911" cy="3244072"/>
          </a:xfrm>
          <a:prstGeom prst="rect">
            <a:avLst/>
          </a:prstGeom>
        </p:spPr>
      </p:pic>
    </p:spTree>
    <p:extLst>
      <p:ext uri="{BB962C8B-B14F-4D97-AF65-F5344CB8AC3E}">
        <p14:creationId xmlns:p14="http://schemas.microsoft.com/office/powerpoint/2010/main" val="33496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opping board with spices on top">
            <a:extLst>
              <a:ext uri="{FF2B5EF4-FFF2-40B4-BE49-F238E27FC236}">
                <a16:creationId xmlns:a16="http://schemas.microsoft.com/office/drawing/2014/main" id="{A0E53F15-805E-17B6-A988-7EC82F779422}"/>
              </a:ext>
            </a:extLst>
          </p:cNvPr>
          <p:cNvPicPr>
            <a:picLocks noChangeAspect="1"/>
          </p:cNvPicPr>
          <p:nvPr/>
        </p:nvPicPr>
        <p:blipFill>
          <a:blip r:embed="rId2"/>
          <a:srcRect t="21329"/>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Rectangle 20">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5CA3C569-FF42-A0FE-210B-5C8C5EF986A7}"/>
              </a:ext>
            </a:extLst>
          </p:cNvPr>
          <p:cNvSpPr>
            <a:spLocks noGrp="1"/>
          </p:cNvSpPr>
          <p:nvPr>
            <p:ph type="title"/>
          </p:nvPr>
        </p:nvSpPr>
        <p:spPr>
          <a:xfrm>
            <a:off x="584200" y="1006956"/>
            <a:ext cx="3412067" cy="1372177"/>
          </a:xfrm>
        </p:spPr>
        <p:txBody>
          <a:bodyPr vert="horz" lIns="91440" tIns="45720" rIns="91440" bIns="45720" rtlCol="0" anchor="ctr">
            <a:normAutofit/>
          </a:bodyPr>
          <a:lstStyle/>
          <a:p>
            <a:r>
              <a:rPr lang="en-US"/>
              <a:t>Overview</a:t>
            </a:r>
          </a:p>
        </p:txBody>
      </p:sp>
      <p:sp>
        <p:nvSpPr>
          <p:cNvPr id="3" name="Text Placeholder 2">
            <a:extLst>
              <a:ext uri="{FF2B5EF4-FFF2-40B4-BE49-F238E27FC236}">
                <a16:creationId xmlns:a16="http://schemas.microsoft.com/office/drawing/2014/main" id="{9579BFF1-4CD5-2B39-B309-12B040994D35}"/>
              </a:ext>
            </a:extLst>
          </p:cNvPr>
          <p:cNvSpPr>
            <a:spLocks noGrp="1"/>
          </p:cNvSpPr>
          <p:nvPr>
            <p:ph type="body" idx="1"/>
          </p:nvPr>
        </p:nvSpPr>
        <p:spPr>
          <a:xfrm>
            <a:off x="581193" y="2447730"/>
            <a:ext cx="3415074" cy="3564467"/>
          </a:xfrm>
        </p:spPr>
        <p:txBody>
          <a:bodyPr vert="horz" lIns="91440" tIns="45720" rIns="91440" bIns="45720" rtlCol="0" anchor="ctr">
            <a:normAutofit/>
          </a:bodyPr>
          <a:lstStyle/>
          <a:p>
            <a:r>
              <a:rPr lang="en-US" dirty="0">
                <a:solidFill>
                  <a:schemeClr val="bg1"/>
                </a:solidFill>
              </a:rPr>
              <a:t>The </a:t>
            </a:r>
            <a:r>
              <a:rPr lang="en-US" dirty="0" err="1">
                <a:solidFill>
                  <a:schemeClr val="bg1"/>
                </a:solidFill>
              </a:rPr>
              <a:t>SmartKitchenHelper</a:t>
            </a:r>
            <a:r>
              <a:rPr lang="en-US" dirty="0">
                <a:solidFill>
                  <a:schemeClr val="bg1"/>
                </a:solidFill>
              </a:rPr>
              <a:t> project is an innovative and comprehensive web application designed to address modern kitchen management challenges. It combines SQL and NoSQL databases to offer flexibility, scalability, and high availability, providing a centralized solution for ingredient tracking, recipe discovery, and meal planning.</a:t>
            </a:r>
          </a:p>
        </p:txBody>
      </p:sp>
    </p:spTree>
    <p:extLst>
      <p:ext uri="{BB962C8B-B14F-4D97-AF65-F5344CB8AC3E}">
        <p14:creationId xmlns:p14="http://schemas.microsoft.com/office/powerpoint/2010/main" val="2103769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Rectangle 6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6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70">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2" name="Rectangle 71">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1B318C-EA2A-BDB4-B17C-A927AA73CC20}"/>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6666"/>
          <a:stretch/>
        </p:blipFill>
        <p:spPr>
          <a:xfrm>
            <a:off x="20" y="10"/>
            <a:ext cx="12191980" cy="6857990"/>
          </a:xfrm>
          <a:prstGeom prst="rect">
            <a:avLst/>
          </a:prstGeom>
        </p:spPr>
      </p:pic>
      <p:sp>
        <p:nvSpPr>
          <p:cNvPr id="63" name="Rectangle 62">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45E42CA-3C44-E1F7-B4BB-5FED91AF08A9}"/>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Objective of the Project</a:t>
            </a:r>
          </a:p>
        </p:txBody>
      </p:sp>
      <p:grpSp>
        <p:nvGrpSpPr>
          <p:cNvPr id="65" name="Group 64">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6" name="Rectangle 65">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Rectangle 66">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Rectangle 67">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DB461663-64BF-4444-52C5-EFAE457AFE5E}"/>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dirty="0"/>
              <a:t>The main objectives of the </a:t>
            </a:r>
            <a:r>
              <a:rPr lang="en-US" dirty="0" err="1"/>
              <a:t>SmartKitchenHelper</a:t>
            </a:r>
            <a:r>
              <a:rPr lang="en-US" dirty="0"/>
              <a:t> project include:</a:t>
            </a:r>
          </a:p>
          <a:p>
            <a:r>
              <a:rPr lang="en-US" dirty="0"/>
              <a:t>- </a:t>
            </a:r>
            <a:r>
              <a:rPr lang="en-US" b="1" dirty="0"/>
              <a:t>Centralized Management of Multiple Households</a:t>
            </a:r>
          </a:p>
          <a:p>
            <a:r>
              <a:rPr lang="en-US" dirty="0"/>
              <a:t>- </a:t>
            </a:r>
            <a:r>
              <a:rPr lang="en-US" b="1" dirty="0"/>
              <a:t>Efficient Ingredient Tracking and Inventory Management</a:t>
            </a:r>
          </a:p>
          <a:p>
            <a:r>
              <a:rPr lang="en-US" dirty="0"/>
              <a:t>- </a:t>
            </a:r>
            <a:r>
              <a:rPr lang="en-US" b="1" dirty="0"/>
              <a:t>Recipe Discovery and Personalized Meal Planning</a:t>
            </a:r>
          </a:p>
          <a:p>
            <a:r>
              <a:rPr lang="en-US" dirty="0"/>
              <a:t>- Integration of Structured and Unstructured Data</a:t>
            </a:r>
          </a:p>
          <a:p>
            <a:r>
              <a:rPr lang="en-US" dirty="0"/>
              <a:t>- High Availability, Scalability, and Performance</a:t>
            </a:r>
          </a:p>
          <a:p>
            <a:r>
              <a:rPr lang="en-US" dirty="0"/>
              <a:t>- </a:t>
            </a:r>
            <a:r>
              <a:rPr lang="en-US" u="sng" dirty="0"/>
              <a:t>Data Security, Privacy, and Compliance</a:t>
            </a:r>
          </a:p>
          <a:p>
            <a:r>
              <a:rPr lang="en-US" dirty="0"/>
              <a:t>- User-Friendly Interface and Accessibility</a:t>
            </a:r>
          </a:p>
        </p:txBody>
      </p:sp>
    </p:spTree>
    <p:extLst>
      <p:ext uri="{BB962C8B-B14F-4D97-AF65-F5344CB8AC3E}">
        <p14:creationId xmlns:p14="http://schemas.microsoft.com/office/powerpoint/2010/main" val="84713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5" name="Rectangle 4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7" name="Rectangle 4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9" name="Rectangle 4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51" name="Rectangle 5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89629DC-0AD4-B4B8-6A78-AEC9D9D2215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Architecture</a:t>
            </a:r>
          </a:p>
        </p:txBody>
      </p:sp>
      <p:sp>
        <p:nvSpPr>
          <p:cNvPr id="3" name="Text Placeholder 2">
            <a:extLst>
              <a:ext uri="{FF2B5EF4-FFF2-40B4-BE49-F238E27FC236}">
                <a16:creationId xmlns:a16="http://schemas.microsoft.com/office/drawing/2014/main" id="{1A26AE97-AC57-F75C-9021-32DDE63DFFD3}"/>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The architecture of SmartKitchenHelper is designed to balance performance, scalability, and security. It includes components like the frontend (React.js), backend (Node.js), SQL Database (PostgreSQL), NoSQL Database (MongoDB), middleware for security, and AWS cloud infrastructure for deployment.</a:t>
            </a:r>
          </a:p>
        </p:txBody>
      </p:sp>
      <p:pic>
        <p:nvPicPr>
          <p:cNvPr id="4" name="Graphic 4">
            <a:extLst>
              <a:ext uri="{FF2B5EF4-FFF2-40B4-BE49-F238E27FC236}">
                <a16:creationId xmlns:a16="http://schemas.microsoft.com/office/drawing/2014/main" id="{9A9F48CD-B2E4-FF2A-0C8B-1A8F12D377AE}"/>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5418306" y="836579"/>
            <a:ext cx="5680954" cy="5407014"/>
          </a:xfrm>
          <a:prstGeom prst="rect">
            <a:avLst/>
          </a:prstGeom>
        </p:spPr>
      </p:pic>
    </p:spTree>
    <p:extLst>
      <p:ext uri="{BB962C8B-B14F-4D97-AF65-F5344CB8AC3E}">
        <p14:creationId xmlns:p14="http://schemas.microsoft.com/office/powerpoint/2010/main" val="112632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5" name="Rectangle 4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7" name="Rectangle 4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9" name="Rectangle 4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51" name="Rectangle 5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89629DC-0AD4-B4B8-6A78-AEC9D9D2215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dirty="0"/>
              <a:t>Proposed Architecture</a:t>
            </a:r>
          </a:p>
        </p:txBody>
      </p:sp>
      <p:sp>
        <p:nvSpPr>
          <p:cNvPr id="3" name="Text Placeholder 2">
            <a:extLst>
              <a:ext uri="{FF2B5EF4-FFF2-40B4-BE49-F238E27FC236}">
                <a16:creationId xmlns:a16="http://schemas.microsoft.com/office/drawing/2014/main" id="{1A26AE97-AC57-F75C-9021-32DDE63DFFD3}"/>
              </a:ext>
            </a:extLst>
          </p:cNvPr>
          <p:cNvSpPr>
            <a:spLocks noGrp="1"/>
          </p:cNvSpPr>
          <p:nvPr>
            <p:ph type="body" idx="1"/>
          </p:nvPr>
        </p:nvSpPr>
        <p:spPr>
          <a:xfrm>
            <a:off x="601255" y="1964168"/>
            <a:ext cx="3409782" cy="4036582"/>
          </a:xfrm>
        </p:spPr>
        <p:txBody>
          <a:bodyPr vert="horz" lIns="91440" tIns="45720" rIns="91440" bIns="45720" rtlCol="0" anchor="ctr">
            <a:normAutofit fontScale="92500" lnSpcReduction="10000"/>
          </a:bodyPr>
          <a:lstStyle/>
          <a:p>
            <a:r>
              <a:rPr lang="en-US" dirty="0">
                <a:solidFill>
                  <a:schemeClr val="bg1"/>
                </a:solidFill>
              </a:rPr>
              <a:t>Diagram represents a comprehensive AWS architecture with various services working together to ensure scalability, high availability, security, and performance. Each section, focuses on the new changes and considerations.</a:t>
            </a:r>
          </a:p>
          <a:p>
            <a:r>
              <a:rPr lang="en-US" dirty="0">
                <a:solidFill>
                  <a:schemeClr val="bg1"/>
                </a:solidFill>
              </a:rPr>
              <a:t>This architecture is designed to support a </a:t>
            </a:r>
            <a:r>
              <a:rPr lang="en-US" b="1" dirty="0">
                <a:solidFill>
                  <a:schemeClr val="bg1"/>
                </a:solidFill>
              </a:rPr>
              <a:t>multi-tier application</a:t>
            </a:r>
            <a:r>
              <a:rPr lang="en-US" dirty="0">
                <a:solidFill>
                  <a:schemeClr val="bg1"/>
                </a:solidFill>
              </a:rPr>
              <a:t>, ensuring </a:t>
            </a:r>
            <a:r>
              <a:rPr lang="en-US" b="1" dirty="0">
                <a:solidFill>
                  <a:schemeClr val="bg1"/>
                </a:solidFill>
              </a:rPr>
              <a:t>high availability</a:t>
            </a:r>
            <a:r>
              <a:rPr lang="en-US" dirty="0">
                <a:solidFill>
                  <a:schemeClr val="bg1"/>
                </a:solidFill>
              </a:rPr>
              <a:t> with the use of </a:t>
            </a:r>
            <a:r>
              <a:rPr lang="en-US" u="sng" dirty="0">
                <a:solidFill>
                  <a:schemeClr val="bg1"/>
                </a:solidFill>
              </a:rPr>
              <a:t>multiple Availability Zones</a:t>
            </a:r>
            <a:r>
              <a:rPr lang="en-US" dirty="0">
                <a:solidFill>
                  <a:schemeClr val="bg1"/>
                </a:solidFill>
              </a:rPr>
              <a:t>, </a:t>
            </a:r>
            <a:r>
              <a:rPr lang="en-US" b="1" dirty="0">
                <a:solidFill>
                  <a:schemeClr val="bg1"/>
                </a:solidFill>
              </a:rPr>
              <a:t>load balancing</a:t>
            </a:r>
            <a:r>
              <a:rPr lang="en-US" dirty="0">
                <a:solidFill>
                  <a:schemeClr val="bg1"/>
                </a:solidFill>
              </a:rPr>
              <a:t>, </a:t>
            </a:r>
            <a:r>
              <a:rPr lang="en-US" b="1" dirty="0">
                <a:solidFill>
                  <a:schemeClr val="bg1"/>
                </a:solidFill>
              </a:rPr>
              <a:t>caching</a:t>
            </a:r>
            <a:r>
              <a:rPr lang="en-US" dirty="0">
                <a:solidFill>
                  <a:schemeClr val="bg1"/>
                </a:solidFill>
              </a:rPr>
              <a:t>, and </a:t>
            </a:r>
            <a:r>
              <a:rPr lang="en-US" b="1" dirty="0">
                <a:solidFill>
                  <a:schemeClr val="bg1"/>
                </a:solidFill>
              </a:rPr>
              <a:t>secure web traffic management</a:t>
            </a:r>
            <a:r>
              <a:rPr lang="en-US" dirty="0">
                <a:solidFill>
                  <a:schemeClr val="bg1"/>
                </a:solidFill>
              </a:rPr>
              <a:t>.</a:t>
            </a:r>
          </a:p>
        </p:txBody>
      </p:sp>
      <p:pic>
        <p:nvPicPr>
          <p:cNvPr id="6" name="Picture 5">
            <a:extLst>
              <a:ext uri="{FF2B5EF4-FFF2-40B4-BE49-F238E27FC236}">
                <a16:creationId xmlns:a16="http://schemas.microsoft.com/office/drawing/2014/main" id="{AEA52B74-8380-4E28-9084-C3265E1A8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4706" y="550841"/>
            <a:ext cx="5284839" cy="6197021"/>
          </a:xfrm>
          <a:prstGeom prst="rect">
            <a:avLst/>
          </a:prstGeom>
        </p:spPr>
      </p:pic>
    </p:spTree>
    <p:extLst>
      <p:ext uri="{BB962C8B-B14F-4D97-AF65-F5344CB8AC3E}">
        <p14:creationId xmlns:p14="http://schemas.microsoft.com/office/powerpoint/2010/main" val="197171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B5B157A-1E6A-4586-A0A0-23853F4D5439}"/>
              </a:ext>
            </a:extLst>
          </p:cNvPr>
          <p:cNvSpPr>
            <a:spLocks noChangeArrowheads="1"/>
          </p:cNvSpPr>
          <p:nvPr/>
        </p:nvSpPr>
        <p:spPr bwMode="auto">
          <a:xfrm>
            <a:off x="4532313" y="2335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a:extLst>
              <a:ext uri="{FF2B5EF4-FFF2-40B4-BE49-F238E27FC236}">
                <a16:creationId xmlns:a16="http://schemas.microsoft.com/office/drawing/2014/main" id="{AF8FEFC8-2909-4D26-8041-A1AE4183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10" y="1242884"/>
            <a:ext cx="11728580" cy="468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891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32">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34" name="Rectangle 33">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37F1A-BF34-D553-9744-1BCC4EF6C9CB}"/>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System Working - Frontend</a:t>
            </a:r>
          </a:p>
        </p:txBody>
      </p:sp>
      <p:sp>
        <p:nvSpPr>
          <p:cNvPr id="35" name="Rectangle 34">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Rectangle 35">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ext Placeholder 2">
            <a:extLst>
              <a:ext uri="{FF2B5EF4-FFF2-40B4-BE49-F238E27FC236}">
                <a16:creationId xmlns:a16="http://schemas.microsoft.com/office/drawing/2014/main" id="{3627F1D7-FE0E-EE8C-A8E7-8D65B7C6A06F}"/>
              </a:ext>
            </a:extLst>
          </p:cNvPr>
          <p:cNvSpPr>
            <a:spLocks noGrp="1"/>
          </p:cNvSpPr>
          <p:nvPr>
            <p:ph type="body" idx="1"/>
          </p:nvPr>
        </p:nvSpPr>
        <p:spPr>
          <a:xfrm>
            <a:off x="6755769" y="1033390"/>
            <a:ext cx="4855037" cy="4825409"/>
          </a:xfrm>
          <a:ln w="57150">
            <a:noFill/>
          </a:ln>
        </p:spPr>
        <p:txBody>
          <a:bodyPr vert="horz" lIns="91440" tIns="45720" rIns="91440" bIns="45720" rtlCol="0" anchor="ctr">
            <a:normAutofit/>
          </a:bodyPr>
          <a:lstStyle/>
          <a:p>
            <a:r>
              <a:rPr lang="en-US" sz="2000">
                <a:solidFill>
                  <a:schemeClr val="accent2">
                    <a:lumMod val="50000"/>
                  </a:schemeClr>
                </a:solidFill>
              </a:rPr>
              <a:t>The frontend is built using React.js, providing a dynamic and responsive user interface. Key features include user authentication, household and ingredient management, recipe discovery, and a responsive design for cross-platform accessibility.</a:t>
            </a:r>
          </a:p>
        </p:txBody>
      </p:sp>
    </p:spTree>
    <p:extLst>
      <p:ext uri="{BB962C8B-B14F-4D97-AF65-F5344CB8AC3E}">
        <p14:creationId xmlns:p14="http://schemas.microsoft.com/office/powerpoint/2010/main" val="223730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236D0691-952D-BBF2-D426-D4B2B598AF99}"/>
              </a:ext>
            </a:extLst>
          </p:cNvPr>
          <p:cNvPicPr>
            <a:picLocks noChangeAspect="1"/>
          </p:cNvPicPr>
          <p:nvPr/>
        </p:nvPicPr>
        <p:blipFill>
          <a:blip r:embed="rId2">
            <a:duotone>
              <a:schemeClr val="bg2">
                <a:shade val="45000"/>
                <a:satMod val="135000"/>
              </a:schemeClr>
              <a:prstClr val="white"/>
            </a:duotone>
            <a:alphaModFix amt="35000"/>
          </a:blip>
          <a:srcRect t="14732" b="10268"/>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0C80FE01-91CB-D822-B952-DEA1FC5E7F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Backend</a:t>
            </a:r>
          </a:p>
        </p:txBody>
      </p:sp>
      <p:grpSp>
        <p:nvGrpSpPr>
          <p:cNvPr id="21" name="Group 20">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3" name="Text Placeholder 2">
            <a:extLst>
              <a:ext uri="{FF2B5EF4-FFF2-40B4-BE49-F238E27FC236}">
                <a16:creationId xmlns:a16="http://schemas.microsoft.com/office/drawing/2014/main" id="{5B198BA5-D2D2-6527-0C21-882BA895F2F0}"/>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The backend is developed with Node.js and Express.js, handling all business logic, data processing, and database interactions. It includes user management, role-based access control, inventory control, recipe management, and API integration.</a:t>
            </a:r>
          </a:p>
        </p:txBody>
      </p:sp>
    </p:spTree>
    <p:extLst>
      <p:ext uri="{BB962C8B-B14F-4D97-AF65-F5344CB8AC3E}">
        <p14:creationId xmlns:p14="http://schemas.microsoft.com/office/powerpoint/2010/main" val="355033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CF9FD4F-25F5-AFE9-5E16-51490ED6666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SQL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48057591-C020-AA80-4530-A4F3A7B96C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657225" y="3425475"/>
            <a:ext cx="3305175" cy="1520380"/>
          </a:xfrm>
          <a:prstGeom prst="rect">
            <a:avLst/>
          </a:prstGeom>
        </p:spPr>
      </p:pic>
      <p:sp>
        <p:nvSpPr>
          <p:cNvPr id="3" name="Text Placeholder 2">
            <a:extLst>
              <a:ext uri="{FF2B5EF4-FFF2-40B4-BE49-F238E27FC236}">
                <a16:creationId xmlns:a16="http://schemas.microsoft.com/office/drawing/2014/main" id="{4C2BF5FA-0021-842C-4780-1FD96FC61B1F}"/>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PostgreSQL is used as the relational database to manage structured data. Key tables include Users, Households, Ingredients, Recipes, and User Recipe History, ensuring data integrity and efficient querying.</a:t>
            </a:r>
          </a:p>
        </p:txBody>
      </p:sp>
    </p:spTree>
    <p:extLst>
      <p:ext uri="{BB962C8B-B14F-4D97-AF65-F5344CB8AC3E}">
        <p14:creationId xmlns:p14="http://schemas.microsoft.com/office/powerpoint/2010/main" val="19185114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TotalTime>57</TotalTime>
  <Words>690</Words>
  <Application>Microsoft Office PowerPoint</Application>
  <PresentationFormat>Widescreen</PresentationFormat>
  <Paragraphs>60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Gill Sans MT</vt:lpstr>
      <vt:lpstr>Wingdings 2</vt:lpstr>
      <vt:lpstr>Dividend</vt:lpstr>
      <vt:lpstr>Smart Kitchen Helper Project</vt:lpstr>
      <vt:lpstr>Overview</vt:lpstr>
      <vt:lpstr>Objective of the Project</vt:lpstr>
      <vt:lpstr>Architecture</vt:lpstr>
      <vt:lpstr>Proposed Architecture</vt:lpstr>
      <vt:lpstr>PowerPoint Presentation</vt:lpstr>
      <vt:lpstr>System Working - Frontend</vt:lpstr>
      <vt:lpstr>System Working - Backend</vt:lpstr>
      <vt:lpstr>System Working - SQL Database</vt:lpstr>
      <vt:lpstr>System Working - MongoDB Database</vt:lpstr>
      <vt:lpstr>System Working - Middleware and Routes</vt:lpstr>
      <vt:lpstr>Technical Challenges</vt:lpstr>
      <vt:lpstr>Future Scope</vt:lpstr>
      <vt:lpstr>AWS Deployment Details</vt:lpstr>
      <vt:lpstr>Screenshots of SQL and NoSQL Deployment</vt:lpstr>
      <vt:lpstr>Conclusion</vt:lpstr>
      <vt:lpstr>tHank you  smartkitchenhelper.io Domain coming soon…!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SmartKitchenHelper Project</dc:title>
  <dc:creator>Riddhi Patel</dc:creator>
  <cp:lastModifiedBy>Sagar Parmar</cp:lastModifiedBy>
  <cp:revision>15</cp:revision>
  <dcterms:created xsi:type="dcterms:W3CDTF">2024-08-15T21:39:26Z</dcterms:created>
  <dcterms:modified xsi:type="dcterms:W3CDTF">2024-10-17T15:32:25Z</dcterms:modified>
</cp:coreProperties>
</file>